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4"/>
  </p:notesMasterIdLst>
  <p:sldIdLst>
    <p:sldId id="256" r:id="rId2"/>
    <p:sldId id="275" r:id="rId3"/>
    <p:sldId id="272" r:id="rId4"/>
    <p:sldId id="280" r:id="rId5"/>
    <p:sldId id="271" r:id="rId6"/>
    <p:sldId id="268" r:id="rId7"/>
    <p:sldId id="273" r:id="rId8"/>
    <p:sldId id="270" r:id="rId9"/>
    <p:sldId id="269" r:id="rId10"/>
    <p:sldId id="277" r:id="rId11"/>
    <p:sldId id="274" r:id="rId12"/>
    <p:sldId id="267" r:id="rId13"/>
    <p:sldId id="276" r:id="rId14"/>
    <p:sldId id="264" r:id="rId15"/>
    <p:sldId id="265" r:id="rId16"/>
    <p:sldId id="283" r:id="rId17"/>
    <p:sldId id="278" r:id="rId18"/>
    <p:sldId id="285" r:id="rId19"/>
    <p:sldId id="286" r:id="rId20"/>
    <p:sldId id="279" r:id="rId21"/>
    <p:sldId id="260" r:id="rId22"/>
    <p:sldId id="259" r:id="rId2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B1CF"/>
    <a:srgbClr val="F2B800"/>
    <a:srgbClr val="0E3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F3952-B5DA-4781-BD91-7C8038EC859F}" v="8" dt="2025-07-16T16:15:05.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767" autoAdjust="0"/>
  </p:normalViewPr>
  <p:slideViewPr>
    <p:cSldViewPr snapToGrid="0">
      <p:cViewPr varScale="1">
        <p:scale>
          <a:sx n="101" d="100"/>
          <a:sy n="101" d="100"/>
        </p:scale>
        <p:origin x="9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Lisa L" userId="a4fff29f-b043-45c9-9c3b-0fae5ad811f5" providerId="ADAL" clId="{4DBF3952-B5DA-4781-BD91-7C8038EC859F}"/>
    <pc:docChg chg="custSel modSld">
      <pc:chgData name="Miller, Lisa L" userId="a4fff29f-b043-45c9-9c3b-0fae5ad811f5" providerId="ADAL" clId="{4DBF3952-B5DA-4781-BD91-7C8038EC859F}" dt="2025-07-16T16:16:27.641" v="145" actId="114"/>
      <pc:docMkLst>
        <pc:docMk/>
      </pc:docMkLst>
      <pc:sldChg chg="setBg">
        <pc:chgData name="Miller, Lisa L" userId="a4fff29f-b043-45c9-9c3b-0fae5ad811f5" providerId="ADAL" clId="{4DBF3952-B5DA-4781-BD91-7C8038EC859F}" dt="2025-07-16T16:09:08.778" v="109"/>
        <pc:sldMkLst>
          <pc:docMk/>
          <pc:sldMk cId="1315794657" sldId="260"/>
        </pc:sldMkLst>
      </pc:sldChg>
      <pc:sldChg chg="modSp mod">
        <pc:chgData name="Miller, Lisa L" userId="a4fff29f-b043-45c9-9c3b-0fae5ad811f5" providerId="ADAL" clId="{4DBF3952-B5DA-4781-BD91-7C8038EC859F}" dt="2025-07-16T16:16:27.641" v="145" actId="114"/>
        <pc:sldMkLst>
          <pc:docMk/>
          <pc:sldMk cId="2983927353" sldId="264"/>
        </pc:sldMkLst>
        <pc:spChg chg="mod">
          <ac:chgData name="Miller, Lisa L" userId="a4fff29f-b043-45c9-9c3b-0fae5ad811f5" providerId="ADAL" clId="{4DBF3952-B5DA-4781-BD91-7C8038EC859F}" dt="2025-07-16T16:16:27.641" v="145" actId="114"/>
          <ac:spMkLst>
            <pc:docMk/>
            <pc:sldMk cId="2983927353" sldId="264"/>
            <ac:spMk id="8" creationId="{943B0DDE-6F39-8BF6-092F-F68E004E54B4}"/>
          </ac:spMkLst>
        </pc:spChg>
      </pc:sldChg>
      <pc:sldChg chg="modSp mod">
        <pc:chgData name="Miller, Lisa L" userId="a4fff29f-b043-45c9-9c3b-0fae5ad811f5" providerId="ADAL" clId="{4DBF3952-B5DA-4781-BD91-7C8038EC859F}" dt="2025-07-16T16:05:19.521" v="66" actId="20577"/>
        <pc:sldMkLst>
          <pc:docMk/>
          <pc:sldMk cId="1258734892" sldId="269"/>
        </pc:sldMkLst>
        <pc:spChg chg="mod">
          <ac:chgData name="Miller, Lisa L" userId="a4fff29f-b043-45c9-9c3b-0fae5ad811f5" providerId="ADAL" clId="{4DBF3952-B5DA-4781-BD91-7C8038EC859F}" dt="2025-07-16T16:05:19.521" v="66" actId="20577"/>
          <ac:spMkLst>
            <pc:docMk/>
            <pc:sldMk cId="1258734892" sldId="269"/>
            <ac:spMk id="8" creationId="{943B0DDE-6F39-8BF6-092F-F68E004E54B4}"/>
          </ac:spMkLst>
        </pc:spChg>
      </pc:sldChg>
      <pc:sldChg chg="setBg">
        <pc:chgData name="Miller, Lisa L" userId="a4fff29f-b043-45c9-9c3b-0fae5ad811f5" providerId="ADAL" clId="{4DBF3952-B5DA-4781-BD91-7C8038EC859F}" dt="2025-07-16T16:09:32.426" v="112"/>
        <pc:sldMkLst>
          <pc:docMk/>
          <pc:sldMk cId="981582792" sldId="271"/>
        </pc:sldMkLst>
      </pc:sldChg>
      <pc:sldChg chg="setBg">
        <pc:chgData name="Miller, Lisa L" userId="a4fff29f-b043-45c9-9c3b-0fae5ad811f5" providerId="ADAL" clId="{4DBF3952-B5DA-4781-BD91-7C8038EC859F}" dt="2025-07-16T16:09:24.407" v="111"/>
        <pc:sldMkLst>
          <pc:docMk/>
          <pc:sldMk cId="872716756" sldId="274"/>
        </pc:sldMkLst>
      </pc:sldChg>
      <pc:sldChg chg="addSp delSp modSp mod">
        <pc:chgData name="Miller, Lisa L" userId="a4fff29f-b043-45c9-9c3b-0fae5ad811f5" providerId="ADAL" clId="{4DBF3952-B5DA-4781-BD91-7C8038EC859F}" dt="2025-07-16T16:15:11.012" v="143" actId="1076"/>
        <pc:sldMkLst>
          <pc:docMk/>
          <pc:sldMk cId="2821715410" sldId="276"/>
        </pc:sldMkLst>
        <pc:spChg chg="mod">
          <ac:chgData name="Miller, Lisa L" userId="a4fff29f-b043-45c9-9c3b-0fae5ad811f5" providerId="ADAL" clId="{4DBF3952-B5DA-4781-BD91-7C8038EC859F}" dt="2025-07-16T16:14:21.493" v="136" actId="26606"/>
          <ac:spMkLst>
            <pc:docMk/>
            <pc:sldMk cId="2821715410" sldId="276"/>
            <ac:spMk id="2" creationId="{9092C27C-46D6-3705-3AC5-A05583E49F0E}"/>
          </ac:spMkLst>
        </pc:spChg>
        <pc:spChg chg="mod ord">
          <ac:chgData name="Miller, Lisa L" userId="a4fff29f-b043-45c9-9c3b-0fae5ad811f5" providerId="ADAL" clId="{4DBF3952-B5DA-4781-BD91-7C8038EC859F}" dt="2025-07-16T16:14:49.969" v="141" actId="20577"/>
          <ac:spMkLst>
            <pc:docMk/>
            <pc:sldMk cId="2821715410" sldId="276"/>
            <ac:spMk id="3" creationId="{64C9EE2A-A647-21D3-7AC7-557B66B146A8}"/>
          </ac:spMkLst>
        </pc:spChg>
        <pc:spChg chg="add del">
          <ac:chgData name="Miller, Lisa L" userId="a4fff29f-b043-45c9-9c3b-0fae5ad811f5" providerId="ADAL" clId="{4DBF3952-B5DA-4781-BD91-7C8038EC859F}" dt="2025-07-16T16:13:09.572" v="122" actId="26606"/>
          <ac:spMkLst>
            <pc:docMk/>
            <pc:sldMk cId="2821715410" sldId="276"/>
            <ac:spMk id="10" creationId="{990D0034-F768-41E7-85D4-F38C4DE85770}"/>
          </ac:spMkLst>
        </pc:spChg>
        <pc:spChg chg="add del">
          <ac:chgData name="Miller, Lisa L" userId="a4fff29f-b043-45c9-9c3b-0fae5ad811f5" providerId="ADAL" clId="{4DBF3952-B5DA-4781-BD91-7C8038EC859F}" dt="2025-07-16T16:13:09.572" v="122" actId="26606"/>
          <ac:spMkLst>
            <pc:docMk/>
            <pc:sldMk cId="2821715410" sldId="276"/>
            <ac:spMk id="12" creationId="{C4F7E42D-8B5A-4FC8-81CD-9E60171F7FA8}"/>
          </ac:spMkLst>
        </pc:spChg>
        <pc:spChg chg="add del">
          <ac:chgData name="Miller, Lisa L" userId="a4fff29f-b043-45c9-9c3b-0fae5ad811f5" providerId="ADAL" clId="{4DBF3952-B5DA-4781-BD91-7C8038EC859F}" dt="2025-07-16T16:13:09.572" v="122" actId="26606"/>
          <ac:spMkLst>
            <pc:docMk/>
            <pc:sldMk cId="2821715410" sldId="276"/>
            <ac:spMk id="14" creationId="{8C04651D-B9F4-4935-A02D-364153FBDF54}"/>
          </ac:spMkLst>
        </pc:spChg>
        <pc:spChg chg="add del">
          <ac:chgData name="Miller, Lisa L" userId="a4fff29f-b043-45c9-9c3b-0fae5ad811f5" providerId="ADAL" clId="{4DBF3952-B5DA-4781-BD91-7C8038EC859F}" dt="2025-07-16T16:14:11.179" v="133" actId="26606"/>
          <ac:spMkLst>
            <pc:docMk/>
            <pc:sldMk cId="2821715410" sldId="276"/>
            <ac:spMk id="19" creationId="{52ABB703-2B0E-4C3B-B4A2-F3973548E561}"/>
          </ac:spMkLst>
        </pc:spChg>
        <pc:spChg chg="add del">
          <ac:chgData name="Miller, Lisa L" userId="a4fff29f-b043-45c9-9c3b-0fae5ad811f5" providerId="ADAL" clId="{4DBF3952-B5DA-4781-BD91-7C8038EC859F}" dt="2025-07-16T16:14:11.179" v="133" actId="26606"/>
          <ac:spMkLst>
            <pc:docMk/>
            <pc:sldMk cId="2821715410" sldId="276"/>
            <ac:spMk id="23" creationId="{E95DA498-D9A2-4DA9-B9DA-B3776E08CF7E}"/>
          </ac:spMkLst>
        </pc:spChg>
        <pc:spChg chg="add del">
          <ac:chgData name="Miller, Lisa L" userId="a4fff29f-b043-45c9-9c3b-0fae5ad811f5" providerId="ADAL" clId="{4DBF3952-B5DA-4781-BD91-7C8038EC859F}" dt="2025-07-16T16:14:11.179" v="133" actId="26606"/>
          <ac:spMkLst>
            <pc:docMk/>
            <pc:sldMk cId="2821715410" sldId="276"/>
            <ac:spMk id="25" creationId="{82A73093-4B9D-420D-B17E-52293703A1D4}"/>
          </ac:spMkLst>
        </pc:spChg>
        <pc:spChg chg="add del">
          <ac:chgData name="Miller, Lisa L" userId="a4fff29f-b043-45c9-9c3b-0fae5ad811f5" providerId="ADAL" clId="{4DBF3952-B5DA-4781-BD91-7C8038EC859F}" dt="2025-07-16T16:14:21.493" v="136" actId="26606"/>
          <ac:spMkLst>
            <pc:docMk/>
            <pc:sldMk cId="2821715410" sldId="276"/>
            <ac:spMk id="30" creationId="{311973C2-EB8B-452A-A698-4A252FD3AE28}"/>
          </ac:spMkLst>
        </pc:spChg>
        <pc:spChg chg="add del">
          <ac:chgData name="Miller, Lisa L" userId="a4fff29f-b043-45c9-9c3b-0fae5ad811f5" providerId="ADAL" clId="{4DBF3952-B5DA-4781-BD91-7C8038EC859F}" dt="2025-07-16T16:14:21.493" v="136" actId="26606"/>
          <ac:spMkLst>
            <pc:docMk/>
            <pc:sldMk cId="2821715410" sldId="276"/>
            <ac:spMk id="32" creationId="{10162E77-11AD-44A7-84EC-40C59EEFBD2E}"/>
          </ac:spMkLst>
        </pc:spChg>
        <pc:spChg chg="add">
          <ac:chgData name="Miller, Lisa L" userId="a4fff29f-b043-45c9-9c3b-0fae5ad811f5" providerId="ADAL" clId="{4DBF3952-B5DA-4781-BD91-7C8038EC859F}" dt="2025-07-16T16:14:21.493" v="136" actId="26606"/>
          <ac:spMkLst>
            <pc:docMk/>
            <pc:sldMk cId="2821715410" sldId="276"/>
            <ac:spMk id="39" creationId="{C33BF9DD-8A45-4EEE-B231-0A14D322E5F9}"/>
          </ac:spMkLst>
        </pc:spChg>
        <pc:spChg chg="add">
          <ac:chgData name="Miller, Lisa L" userId="a4fff29f-b043-45c9-9c3b-0fae5ad811f5" providerId="ADAL" clId="{4DBF3952-B5DA-4781-BD91-7C8038EC859F}" dt="2025-07-16T16:14:21.493" v="136" actId="26606"/>
          <ac:spMkLst>
            <pc:docMk/>
            <pc:sldMk cId="2821715410" sldId="276"/>
            <ac:spMk id="43" creationId="{D5FBCAC9-BD8B-4F3B-AD74-EF37D4211349}"/>
          </ac:spMkLst>
        </pc:spChg>
        <pc:spChg chg="add">
          <ac:chgData name="Miller, Lisa L" userId="a4fff29f-b043-45c9-9c3b-0fae5ad811f5" providerId="ADAL" clId="{4DBF3952-B5DA-4781-BD91-7C8038EC859F}" dt="2025-07-16T16:14:21.493" v="136" actId="26606"/>
          <ac:spMkLst>
            <pc:docMk/>
            <pc:sldMk cId="2821715410" sldId="276"/>
            <ac:spMk id="45" creationId="{9556C5A8-AD7E-4CE7-87BE-9EA3B5E1786F}"/>
          </ac:spMkLst>
        </pc:spChg>
        <pc:picChg chg="add del mod">
          <ac:chgData name="Miller, Lisa L" userId="a4fff29f-b043-45c9-9c3b-0fae5ad811f5" providerId="ADAL" clId="{4DBF3952-B5DA-4781-BD91-7C8038EC859F}" dt="2025-07-16T16:13:56.033" v="130" actId="21"/>
          <ac:picMkLst>
            <pc:docMk/>
            <pc:sldMk cId="2821715410" sldId="276"/>
            <ac:picMk id="5" creationId="{BD638CC6-7CC6-AE49-1E9A-4DD52D2586B5}"/>
          </ac:picMkLst>
        </pc:picChg>
        <pc:picChg chg="del">
          <ac:chgData name="Miller, Lisa L" userId="a4fff29f-b043-45c9-9c3b-0fae5ad811f5" providerId="ADAL" clId="{4DBF3952-B5DA-4781-BD91-7C8038EC859F}" dt="2025-07-16T16:12:15.832" v="116" actId="21"/>
          <ac:picMkLst>
            <pc:docMk/>
            <pc:sldMk cId="2821715410" sldId="276"/>
            <ac:picMk id="6" creationId="{1D84E5D1-E81F-B7CA-17A1-D0D636CA3E49}"/>
          </ac:picMkLst>
        </pc:picChg>
        <pc:picChg chg="add del mod">
          <ac:chgData name="Miller, Lisa L" userId="a4fff29f-b043-45c9-9c3b-0fae5ad811f5" providerId="ADAL" clId="{4DBF3952-B5DA-4781-BD91-7C8038EC859F}" dt="2025-07-16T16:13:37.631" v="126" actId="21"/>
          <ac:picMkLst>
            <pc:docMk/>
            <pc:sldMk cId="2821715410" sldId="276"/>
            <ac:picMk id="8" creationId="{23593F7C-C1A5-4C07-E307-A883DF5CB6DC}"/>
          </ac:picMkLst>
        </pc:picChg>
        <pc:picChg chg="add mod modCrop">
          <ac:chgData name="Miller, Lisa L" userId="a4fff29f-b043-45c9-9c3b-0fae5ad811f5" providerId="ADAL" clId="{4DBF3952-B5DA-4781-BD91-7C8038EC859F}" dt="2025-07-16T16:15:11.012" v="143" actId="1076"/>
          <ac:picMkLst>
            <pc:docMk/>
            <pc:sldMk cId="2821715410" sldId="276"/>
            <ac:picMk id="11" creationId="{5E1CC60A-1148-0590-C391-3B3CA46CAB68}"/>
          </ac:picMkLst>
        </pc:picChg>
        <pc:cxnChg chg="add del">
          <ac:chgData name="Miller, Lisa L" userId="a4fff29f-b043-45c9-9c3b-0fae5ad811f5" providerId="ADAL" clId="{4DBF3952-B5DA-4781-BD91-7C8038EC859F}" dt="2025-07-16T16:14:11.179" v="133" actId="26606"/>
          <ac:cxnSpMkLst>
            <pc:docMk/>
            <pc:sldMk cId="2821715410" sldId="276"/>
            <ac:cxnSpMk id="21" creationId="{9C21570E-E159-49A6-9891-FA397B7A92D3}"/>
          </ac:cxnSpMkLst>
        </pc:cxnChg>
        <pc:cxnChg chg="add del">
          <ac:chgData name="Miller, Lisa L" userId="a4fff29f-b043-45c9-9c3b-0fae5ad811f5" providerId="ADAL" clId="{4DBF3952-B5DA-4781-BD91-7C8038EC859F}" dt="2025-07-16T16:14:21.493" v="136" actId="26606"/>
          <ac:cxnSpMkLst>
            <pc:docMk/>
            <pc:sldMk cId="2821715410" sldId="276"/>
            <ac:cxnSpMk id="34" creationId="{5AB158E9-1B40-4CD6-95F0-95CA11DF7B7A}"/>
          </ac:cxnSpMkLst>
        </pc:cxnChg>
        <pc:cxnChg chg="add">
          <ac:chgData name="Miller, Lisa L" userId="a4fff29f-b043-45c9-9c3b-0fae5ad811f5" providerId="ADAL" clId="{4DBF3952-B5DA-4781-BD91-7C8038EC859F}" dt="2025-07-16T16:14:21.493" v="136" actId="26606"/>
          <ac:cxnSpMkLst>
            <pc:docMk/>
            <pc:sldMk cId="2821715410" sldId="276"/>
            <ac:cxnSpMk id="41" creationId="{9020DCC9-F851-4562-BB20-1AB3C51BFD08}"/>
          </ac:cxnSpMkLst>
        </pc:cxnChg>
      </pc:sldChg>
      <pc:sldChg chg="modSp mod setBg">
        <pc:chgData name="Miller, Lisa L" userId="a4fff29f-b043-45c9-9c3b-0fae5ad811f5" providerId="ADAL" clId="{4DBF3952-B5DA-4781-BD91-7C8038EC859F}" dt="2025-07-16T16:09:17.199" v="110"/>
        <pc:sldMkLst>
          <pc:docMk/>
          <pc:sldMk cId="3546680188" sldId="283"/>
        </pc:sldMkLst>
        <pc:spChg chg="mod">
          <ac:chgData name="Miller, Lisa L" userId="a4fff29f-b043-45c9-9c3b-0fae5ad811f5" providerId="ADAL" clId="{4DBF3952-B5DA-4781-BD91-7C8038EC859F}" dt="2025-07-16T16:07:28.535" v="97" actId="20577"/>
          <ac:spMkLst>
            <pc:docMk/>
            <pc:sldMk cId="3546680188" sldId="283"/>
            <ac:spMk id="11" creationId="{51FB99D8-BAAB-6F56-ADE9-3CE36E4ECE45}"/>
          </ac:spMkLst>
        </pc:spChg>
      </pc:sldChg>
      <pc:sldChg chg="modSp mod">
        <pc:chgData name="Miller, Lisa L" userId="a4fff29f-b043-45c9-9c3b-0fae5ad811f5" providerId="ADAL" clId="{4DBF3952-B5DA-4781-BD91-7C8038EC859F}" dt="2025-07-16T16:08:35.552" v="108" actId="14100"/>
        <pc:sldMkLst>
          <pc:docMk/>
          <pc:sldMk cId="3954018997" sldId="285"/>
        </pc:sldMkLst>
        <pc:spChg chg="mod">
          <ac:chgData name="Miller, Lisa L" userId="a4fff29f-b043-45c9-9c3b-0fae5ad811f5" providerId="ADAL" clId="{4DBF3952-B5DA-4781-BD91-7C8038EC859F}" dt="2025-07-16T16:07:53.584" v="98" actId="403"/>
          <ac:spMkLst>
            <pc:docMk/>
            <pc:sldMk cId="3954018997" sldId="285"/>
            <ac:spMk id="29" creationId="{D9BAB765-AEC1-BC12-1FFA-4E0FE3834681}"/>
          </ac:spMkLst>
        </pc:spChg>
        <pc:spChg chg="mod">
          <ac:chgData name="Miller, Lisa L" userId="a4fff29f-b043-45c9-9c3b-0fae5ad811f5" providerId="ADAL" clId="{4DBF3952-B5DA-4781-BD91-7C8038EC859F}" dt="2025-07-16T16:08:35.552" v="108" actId="14100"/>
          <ac:spMkLst>
            <pc:docMk/>
            <pc:sldMk cId="3954018997" sldId="285"/>
            <ac:spMk id="43" creationId="{E093985D-FD90-25C2-D528-3E3F9EA788EF}"/>
          </ac:spMkLst>
        </pc:spChg>
        <pc:spChg chg="mod">
          <ac:chgData name="Miller, Lisa L" userId="a4fff29f-b043-45c9-9c3b-0fae5ad811f5" providerId="ADAL" clId="{4DBF3952-B5DA-4781-BD91-7C8038EC859F}" dt="2025-07-16T16:08:07.139" v="101" actId="14100"/>
          <ac:spMkLst>
            <pc:docMk/>
            <pc:sldMk cId="3954018997" sldId="285"/>
            <ac:spMk id="45" creationId="{BA467E0D-012D-D790-CB70-BEC1631670F9}"/>
          </ac:spMkLst>
        </pc:spChg>
        <pc:spChg chg="mod">
          <ac:chgData name="Miller, Lisa L" userId="a4fff29f-b043-45c9-9c3b-0fae5ad811f5" providerId="ADAL" clId="{4DBF3952-B5DA-4781-BD91-7C8038EC859F}" dt="2025-07-16T16:08:16.777" v="103" actId="255"/>
          <ac:spMkLst>
            <pc:docMk/>
            <pc:sldMk cId="3954018997" sldId="285"/>
            <ac:spMk id="48" creationId="{B83E3436-35C1-423A-B523-6ECC80C1CA7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8719C9-56AA-45FA-9906-DC87E30960A7}" type="doc">
      <dgm:prSet loTypeId="urn:microsoft.com/office/officeart/2016/7/layout/LinearArrowProcessNumbered" loCatId="process" qsTypeId="urn:microsoft.com/office/officeart/2005/8/quickstyle/simple1" qsCatId="simple" csTypeId="urn:microsoft.com/office/officeart/2005/8/colors/accent1_2" csCatId="accent1"/>
      <dgm:spPr/>
      <dgm:t>
        <a:bodyPr/>
        <a:lstStyle/>
        <a:p>
          <a:endParaRPr lang="en-US"/>
        </a:p>
      </dgm:t>
    </dgm:pt>
    <dgm:pt modelId="{B975FA04-A9B9-4606-8CEB-F95AAEC53ECC}">
      <dgm:prSet custT="1"/>
      <dgm:spPr/>
      <dgm:t>
        <a:bodyPr/>
        <a:lstStyle/>
        <a:p>
          <a:r>
            <a:rPr lang="en-US" sz="1400" dirty="0"/>
            <a:t>Understand the SafeOregon program.</a:t>
          </a:r>
        </a:p>
      </dgm:t>
    </dgm:pt>
    <dgm:pt modelId="{43D93A56-9063-4420-87B1-18B81AB8E997}" type="parTrans" cxnId="{6A7F3F59-2D42-428A-AE5C-CEEAED848CE8}">
      <dgm:prSet/>
      <dgm:spPr/>
      <dgm:t>
        <a:bodyPr/>
        <a:lstStyle/>
        <a:p>
          <a:endParaRPr lang="en-US"/>
        </a:p>
      </dgm:t>
    </dgm:pt>
    <dgm:pt modelId="{9F72DD2C-075D-4C8E-80D5-752C8042566D}" type="sibTrans" cxnId="{6A7F3F59-2D42-428A-AE5C-CEEAED848CE8}">
      <dgm:prSet phldrT="1" phldr="0"/>
      <dgm:spPr/>
      <dgm:t>
        <a:bodyPr/>
        <a:lstStyle/>
        <a:p>
          <a:r>
            <a:rPr lang="en-US"/>
            <a:t>1</a:t>
          </a:r>
        </a:p>
      </dgm:t>
    </dgm:pt>
    <dgm:pt modelId="{46C36144-D5EC-4CCF-8D22-554F881540AE}">
      <dgm:prSet/>
      <dgm:spPr/>
      <dgm:t>
        <a:bodyPr/>
        <a:lstStyle/>
        <a:p>
          <a:r>
            <a:rPr lang="en-US" dirty="0"/>
            <a:t>Analyze risk factors and signs of dangerous actions and behaviors.</a:t>
          </a:r>
        </a:p>
      </dgm:t>
    </dgm:pt>
    <dgm:pt modelId="{023F3C27-F82A-4444-84F0-ECD9FCE7450D}" type="parTrans" cxnId="{97824043-95DF-4CFD-A0D2-F96202410CBF}">
      <dgm:prSet/>
      <dgm:spPr/>
      <dgm:t>
        <a:bodyPr/>
        <a:lstStyle/>
        <a:p>
          <a:endParaRPr lang="en-US"/>
        </a:p>
      </dgm:t>
    </dgm:pt>
    <dgm:pt modelId="{71A696CA-4BC9-43A2-BD4A-176BABB5A9DC}" type="sibTrans" cxnId="{97824043-95DF-4CFD-A0D2-F96202410CBF}">
      <dgm:prSet phldrT="2" phldr="0"/>
      <dgm:spPr/>
      <dgm:t>
        <a:bodyPr/>
        <a:lstStyle/>
        <a:p>
          <a:r>
            <a:rPr lang="en-US"/>
            <a:t>2</a:t>
          </a:r>
        </a:p>
      </dgm:t>
    </dgm:pt>
    <dgm:pt modelId="{024BB343-8FA5-4349-8F5C-C622CE160956}">
      <dgm:prSet/>
      <dgm:spPr/>
      <dgm:t>
        <a:bodyPr/>
        <a:lstStyle/>
        <a:p>
          <a:r>
            <a:rPr lang="en-US" dirty="0"/>
            <a:t>Learn where to go for help and how to report concerning actions and behaviors.</a:t>
          </a:r>
        </a:p>
      </dgm:t>
    </dgm:pt>
    <dgm:pt modelId="{4BE5FE7D-1DEA-488B-B987-3FE4364BEC4D}" type="parTrans" cxnId="{8193990F-4D12-487C-8EB4-1EFE1A78927C}">
      <dgm:prSet/>
      <dgm:spPr/>
      <dgm:t>
        <a:bodyPr/>
        <a:lstStyle/>
        <a:p>
          <a:endParaRPr lang="en-US"/>
        </a:p>
      </dgm:t>
    </dgm:pt>
    <dgm:pt modelId="{51132E47-C92B-4C60-A3F7-64A929B14191}" type="sibTrans" cxnId="{8193990F-4D12-487C-8EB4-1EFE1A78927C}">
      <dgm:prSet phldrT="3" phldr="0"/>
      <dgm:spPr/>
      <dgm:t>
        <a:bodyPr/>
        <a:lstStyle/>
        <a:p>
          <a:r>
            <a:rPr lang="en-US"/>
            <a:t>3</a:t>
          </a:r>
        </a:p>
      </dgm:t>
    </dgm:pt>
    <dgm:pt modelId="{BF56E54F-01FE-4340-AB63-624E80CF41A3}">
      <dgm:prSet/>
      <dgm:spPr/>
      <dgm:t>
        <a:bodyPr/>
        <a:lstStyle/>
        <a:p>
          <a:r>
            <a:rPr lang="en-US" dirty="0"/>
            <a:t>Evaluate and learn tips for staying safe online.</a:t>
          </a:r>
        </a:p>
      </dgm:t>
    </dgm:pt>
    <dgm:pt modelId="{C404E368-1FDD-426E-88BF-B3521B7324EE}" type="parTrans" cxnId="{C5A667B0-4BEF-4097-A99B-FACCF6DBC58D}">
      <dgm:prSet/>
      <dgm:spPr/>
      <dgm:t>
        <a:bodyPr/>
        <a:lstStyle/>
        <a:p>
          <a:endParaRPr lang="en-US"/>
        </a:p>
      </dgm:t>
    </dgm:pt>
    <dgm:pt modelId="{8DE68357-3CF6-49B7-A751-D482857D4E87}" type="sibTrans" cxnId="{C5A667B0-4BEF-4097-A99B-FACCF6DBC58D}">
      <dgm:prSet phldrT="4" phldr="0"/>
      <dgm:spPr/>
      <dgm:t>
        <a:bodyPr/>
        <a:lstStyle/>
        <a:p>
          <a:r>
            <a:rPr lang="en-US"/>
            <a:t>4</a:t>
          </a:r>
        </a:p>
      </dgm:t>
    </dgm:pt>
    <dgm:pt modelId="{06F629FE-432A-4CA0-BF41-F39FFE5DE56F}">
      <dgm:prSet/>
      <dgm:spPr/>
      <dgm:t>
        <a:bodyPr/>
        <a:lstStyle/>
        <a:p>
          <a:r>
            <a:rPr lang="en-US"/>
            <a:t>Advocate for safe school communities. </a:t>
          </a:r>
        </a:p>
      </dgm:t>
    </dgm:pt>
    <dgm:pt modelId="{C17847C2-9AF6-45A9-9293-766AAB957D60}" type="parTrans" cxnId="{64A82662-8194-473D-8784-8390BF892DC6}">
      <dgm:prSet/>
      <dgm:spPr/>
      <dgm:t>
        <a:bodyPr/>
        <a:lstStyle/>
        <a:p>
          <a:endParaRPr lang="en-US"/>
        </a:p>
      </dgm:t>
    </dgm:pt>
    <dgm:pt modelId="{FC39E42E-A362-461E-942A-08955F69F558}" type="sibTrans" cxnId="{64A82662-8194-473D-8784-8390BF892DC6}">
      <dgm:prSet phldrT="5" phldr="0"/>
      <dgm:spPr/>
      <dgm:t>
        <a:bodyPr/>
        <a:lstStyle/>
        <a:p>
          <a:r>
            <a:rPr lang="en-US"/>
            <a:t>5</a:t>
          </a:r>
        </a:p>
      </dgm:t>
    </dgm:pt>
    <dgm:pt modelId="{9A22F188-2069-4CD0-A954-06B260615A0F}" type="pres">
      <dgm:prSet presAssocID="{A18719C9-56AA-45FA-9906-DC87E30960A7}" presName="linearFlow" presStyleCnt="0">
        <dgm:presLayoutVars>
          <dgm:dir/>
          <dgm:animLvl val="lvl"/>
          <dgm:resizeHandles val="exact"/>
        </dgm:presLayoutVars>
      </dgm:prSet>
      <dgm:spPr/>
    </dgm:pt>
    <dgm:pt modelId="{43D5D25B-8521-4121-BD02-6DC082400AD0}" type="pres">
      <dgm:prSet presAssocID="{B975FA04-A9B9-4606-8CEB-F95AAEC53ECC}" presName="compositeNode" presStyleCnt="0"/>
      <dgm:spPr/>
    </dgm:pt>
    <dgm:pt modelId="{8FBF0DEB-7740-4424-B39E-A112ABD302BE}" type="pres">
      <dgm:prSet presAssocID="{B975FA04-A9B9-4606-8CEB-F95AAEC53ECC}" presName="parTx" presStyleLbl="node1" presStyleIdx="0" presStyleCnt="0">
        <dgm:presLayoutVars>
          <dgm:chMax val="0"/>
          <dgm:chPref val="0"/>
          <dgm:bulletEnabled val="1"/>
        </dgm:presLayoutVars>
      </dgm:prSet>
      <dgm:spPr/>
    </dgm:pt>
    <dgm:pt modelId="{B9302C40-17A5-426A-A3A1-65609A941265}" type="pres">
      <dgm:prSet presAssocID="{B975FA04-A9B9-4606-8CEB-F95AAEC53ECC}" presName="parSh" presStyleCnt="0"/>
      <dgm:spPr/>
    </dgm:pt>
    <dgm:pt modelId="{9543F907-A1AF-44B9-8F95-41B5034092FA}" type="pres">
      <dgm:prSet presAssocID="{B975FA04-A9B9-4606-8CEB-F95AAEC53ECC}" presName="lineNode" presStyleLbl="alignAccFollowNode1" presStyleIdx="0" presStyleCnt="15"/>
      <dgm:spPr/>
    </dgm:pt>
    <dgm:pt modelId="{E2500B69-1C36-472D-BEA4-4E843E362BAB}" type="pres">
      <dgm:prSet presAssocID="{B975FA04-A9B9-4606-8CEB-F95AAEC53ECC}" presName="lineArrowNode" presStyleLbl="alignAccFollowNode1" presStyleIdx="1" presStyleCnt="15"/>
      <dgm:spPr/>
    </dgm:pt>
    <dgm:pt modelId="{AC91E5F0-6146-4DFA-A5B5-65F5190D3329}" type="pres">
      <dgm:prSet presAssocID="{9F72DD2C-075D-4C8E-80D5-752C8042566D}" presName="sibTransNodeCircle" presStyleLbl="alignNode1" presStyleIdx="0" presStyleCnt="5">
        <dgm:presLayoutVars>
          <dgm:chMax val="0"/>
          <dgm:bulletEnabled/>
        </dgm:presLayoutVars>
      </dgm:prSet>
      <dgm:spPr/>
    </dgm:pt>
    <dgm:pt modelId="{71343015-4D02-4C82-9F62-A9AC5A6296CE}" type="pres">
      <dgm:prSet presAssocID="{9F72DD2C-075D-4C8E-80D5-752C8042566D}" presName="spacerBetweenCircleAndCallout" presStyleCnt="0">
        <dgm:presLayoutVars/>
      </dgm:prSet>
      <dgm:spPr/>
    </dgm:pt>
    <dgm:pt modelId="{2C72D3E0-861C-48CB-AB60-2224C7D96801}" type="pres">
      <dgm:prSet presAssocID="{B975FA04-A9B9-4606-8CEB-F95AAEC53ECC}" presName="nodeText" presStyleLbl="alignAccFollowNode1" presStyleIdx="2" presStyleCnt="15">
        <dgm:presLayoutVars>
          <dgm:bulletEnabled val="1"/>
        </dgm:presLayoutVars>
      </dgm:prSet>
      <dgm:spPr/>
    </dgm:pt>
    <dgm:pt modelId="{21F8D435-91A7-4618-B6FF-F742F0CD7DAE}" type="pres">
      <dgm:prSet presAssocID="{9F72DD2C-075D-4C8E-80D5-752C8042566D}" presName="sibTransComposite" presStyleCnt="0"/>
      <dgm:spPr/>
    </dgm:pt>
    <dgm:pt modelId="{5A261C0B-8B32-45A9-B573-13FE472C3C69}" type="pres">
      <dgm:prSet presAssocID="{46C36144-D5EC-4CCF-8D22-554F881540AE}" presName="compositeNode" presStyleCnt="0"/>
      <dgm:spPr/>
    </dgm:pt>
    <dgm:pt modelId="{710EF4D5-70A8-4E7C-A63C-AA16A9D82F45}" type="pres">
      <dgm:prSet presAssocID="{46C36144-D5EC-4CCF-8D22-554F881540AE}" presName="parTx" presStyleLbl="node1" presStyleIdx="0" presStyleCnt="0">
        <dgm:presLayoutVars>
          <dgm:chMax val="0"/>
          <dgm:chPref val="0"/>
          <dgm:bulletEnabled val="1"/>
        </dgm:presLayoutVars>
      </dgm:prSet>
      <dgm:spPr/>
    </dgm:pt>
    <dgm:pt modelId="{D0453749-3D71-4E6B-9EF1-F65C74B7E816}" type="pres">
      <dgm:prSet presAssocID="{46C36144-D5EC-4CCF-8D22-554F881540AE}" presName="parSh" presStyleCnt="0"/>
      <dgm:spPr/>
    </dgm:pt>
    <dgm:pt modelId="{55D23606-19DF-42E3-8229-A5A7973726CF}" type="pres">
      <dgm:prSet presAssocID="{46C36144-D5EC-4CCF-8D22-554F881540AE}" presName="lineNode" presStyleLbl="alignAccFollowNode1" presStyleIdx="3" presStyleCnt="15"/>
      <dgm:spPr/>
    </dgm:pt>
    <dgm:pt modelId="{4E39274E-6ABD-43D0-89A2-A8E12BFFFAC5}" type="pres">
      <dgm:prSet presAssocID="{46C36144-D5EC-4CCF-8D22-554F881540AE}" presName="lineArrowNode" presStyleLbl="alignAccFollowNode1" presStyleIdx="4" presStyleCnt="15"/>
      <dgm:spPr/>
    </dgm:pt>
    <dgm:pt modelId="{82CD927A-EA26-42BB-B7FB-9B51712625F2}" type="pres">
      <dgm:prSet presAssocID="{71A696CA-4BC9-43A2-BD4A-176BABB5A9DC}" presName="sibTransNodeCircle" presStyleLbl="alignNode1" presStyleIdx="1" presStyleCnt="5">
        <dgm:presLayoutVars>
          <dgm:chMax val="0"/>
          <dgm:bulletEnabled/>
        </dgm:presLayoutVars>
      </dgm:prSet>
      <dgm:spPr/>
    </dgm:pt>
    <dgm:pt modelId="{B8715B5B-657A-410A-8065-5253EAA5C3DD}" type="pres">
      <dgm:prSet presAssocID="{71A696CA-4BC9-43A2-BD4A-176BABB5A9DC}" presName="spacerBetweenCircleAndCallout" presStyleCnt="0">
        <dgm:presLayoutVars/>
      </dgm:prSet>
      <dgm:spPr/>
    </dgm:pt>
    <dgm:pt modelId="{6421E0CC-2BC4-4D99-99F6-AB2DF448A9AB}" type="pres">
      <dgm:prSet presAssocID="{46C36144-D5EC-4CCF-8D22-554F881540AE}" presName="nodeText" presStyleLbl="alignAccFollowNode1" presStyleIdx="5" presStyleCnt="15">
        <dgm:presLayoutVars>
          <dgm:bulletEnabled val="1"/>
        </dgm:presLayoutVars>
      </dgm:prSet>
      <dgm:spPr/>
    </dgm:pt>
    <dgm:pt modelId="{E6B46E2F-A2AE-4A84-B10C-7D6D3F4162CE}" type="pres">
      <dgm:prSet presAssocID="{71A696CA-4BC9-43A2-BD4A-176BABB5A9DC}" presName="sibTransComposite" presStyleCnt="0"/>
      <dgm:spPr/>
    </dgm:pt>
    <dgm:pt modelId="{DC14CC47-7EFA-4710-B6AD-51A91F4E5310}" type="pres">
      <dgm:prSet presAssocID="{024BB343-8FA5-4349-8F5C-C622CE160956}" presName="compositeNode" presStyleCnt="0"/>
      <dgm:spPr/>
    </dgm:pt>
    <dgm:pt modelId="{EFFC3E3D-B78D-45EF-9BAA-9536F795EB29}" type="pres">
      <dgm:prSet presAssocID="{024BB343-8FA5-4349-8F5C-C622CE160956}" presName="parTx" presStyleLbl="node1" presStyleIdx="0" presStyleCnt="0">
        <dgm:presLayoutVars>
          <dgm:chMax val="0"/>
          <dgm:chPref val="0"/>
          <dgm:bulletEnabled val="1"/>
        </dgm:presLayoutVars>
      </dgm:prSet>
      <dgm:spPr/>
    </dgm:pt>
    <dgm:pt modelId="{6CF30904-20AD-4938-AC7C-FADEB68A5FB3}" type="pres">
      <dgm:prSet presAssocID="{024BB343-8FA5-4349-8F5C-C622CE160956}" presName="parSh" presStyleCnt="0"/>
      <dgm:spPr/>
    </dgm:pt>
    <dgm:pt modelId="{6F52962A-3343-47B8-BF33-43B7AEFE5CA1}" type="pres">
      <dgm:prSet presAssocID="{024BB343-8FA5-4349-8F5C-C622CE160956}" presName="lineNode" presStyleLbl="alignAccFollowNode1" presStyleIdx="6" presStyleCnt="15"/>
      <dgm:spPr/>
    </dgm:pt>
    <dgm:pt modelId="{FCED6A84-10A7-47B2-96C3-1895DCA63748}" type="pres">
      <dgm:prSet presAssocID="{024BB343-8FA5-4349-8F5C-C622CE160956}" presName="lineArrowNode" presStyleLbl="alignAccFollowNode1" presStyleIdx="7" presStyleCnt="15"/>
      <dgm:spPr/>
    </dgm:pt>
    <dgm:pt modelId="{79E428DD-FAD5-4F30-AC21-E39520F78149}" type="pres">
      <dgm:prSet presAssocID="{51132E47-C92B-4C60-A3F7-64A929B14191}" presName="sibTransNodeCircle" presStyleLbl="alignNode1" presStyleIdx="2" presStyleCnt="5">
        <dgm:presLayoutVars>
          <dgm:chMax val="0"/>
          <dgm:bulletEnabled/>
        </dgm:presLayoutVars>
      </dgm:prSet>
      <dgm:spPr/>
    </dgm:pt>
    <dgm:pt modelId="{1564BAE7-F307-4E70-9921-55C4C4CDFEA8}" type="pres">
      <dgm:prSet presAssocID="{51132E47-C92B-4C60-A3F7-64A929B14191}" presName="spacerBetweenCircleAndCallout" presStyleCnt="0">
        <dgm:presLayoutVars/>
      </dgm:prSet>
      <dgm:spPr/>
    </dgm:pt>
    <dgm:pt modelId="{BED18A31-42A3-433F-8E55-62E5E264CE65}" type="pres">
      <dgm:prSet presAssocID="{024BB343-8FA5-4349-8F5C-C622CE160956}" presName="nodeText" presStyleLbl="alignAccFollowNode1" presStyleIdx="8" presStyleCnt="15">
        <dgm:presLayoutVars>
          <dgm:bulletEnabled val="1"/>
        </dgm:presLayoutVars>
      </dgm:prSet>
      <dgm:spPr/>
    </dgm:pt>
    <dgm:pt modelId="{00658E55-4F57-4AA6-AC33-3453FCE88920}" type="pres">
      <dgm:prSet presAssocID="{51132E47-C92B-4C60-A3F7-64A929B14191}" presName="sibTransComposite" presStyleCnt="0"/>
      <dgm:spPr/>
    </dgm:pt>
    <dgm:pt modelId="{823D0A46-B23D-4DF0-98E7-333BFDD9A39F}" type="pres">
      <dgm:prSet presAssocID="{BF56E54F-01FE-4340-AB63-624E80CF41A3}" presName="compositeNode" presStyleCnt="0"/>
      <dgm:spPr/>
    </dgm:pt>
    <dgm:pt modelId="{50156423-86D2-4AD8-B6FD-23580CDB7263}" type="pres">
      <dgm:prSet presAssocID="{BF56E54F-01FE-4340-AB63-624E80CF41A3}" presName="parTx" presStyleLbl="node1" presStyleIdx="0" presStyleCnt="0">
        <dgm:presLayoutVars>
          <dgm:chMax val="0"/>
          <dgm:chPref val="0"/>
          <dgm:bulletEnabled val="1"/>
        </dgm:presLayoutVars>
      </dgm:prSet>
      <dgm:spPr/>
    </dgm:pt>
    <dgm:pt modelId="{9275D218-337A-44CB-875F-244FF7122327}" type="pres">
      <dgm:prSet presAssocID="{BF56E54F-01FE-4340-AB63-624E80CF41A3}" presName="parSh" presStyleCnt="0"/>
      <dgm:spPr/>
    </dgm:pt>
    <dgm:pt modelId="{CE2D034F-974D-452C-9CFB-75CF666312A9}" type="pres">
      <dgm:prSet presAssocID="{BF56E54F-01FE-4340-AB63-624E80CF41A3}" presName="lineNode" presStyleLbl="alignAccFollowNode1" presStyleIdx="9" presStyleCnt="15"/>
      <dgm:spPr/>
    </dgm:pt>
    <dgm:pt modelId="{988B3CBD-D75A-4AE4-AF25-E0C351331060}" type="pres">
      <dgm:prSet presAssocID="{BF56E54F-01FE-4340-AB63-624E80CF41A3}" presName="lineArrowNode" presStyleLbl="alignAccFollowNode1" presStyleIdx="10" presStyleCnt="15"/>
      <dgm:spPr/>
    </dgm:pt>
    <dgm:pt modelId="{2601D3A5-F07F-4AB2-8D29-126B7CC1CD42}" type="pres">
      <dgm:prSet presAssocID="{8DE68357-3CF6-49B7-A751-D482857D4E87}" presName="sibTransNodeCircle" presStyleLbl="alignNode1" presStyleIdx="3" presStyleCnt="5">
        <dgm:presLayoutVars>
          <dgm:chMax val="0"/>
          <dgm:bulletEnabled/>
        </dgm:presLayoutVars>
      </dgm:prSet>
      <dgm:spPr/>
    </dgm:pt>
    <dgm:pt modelId="{E249987F-9D09-4035-84B6-089EAFF4B751}" type="pres">
      <dgm:prSet presAssocID="{8DE68357-3CF6-49B7-A751-D482857D4E87}" presName="spacerBetweenCircleAndCallout" presStyleCnt="0">
        <dgm:presLayoutVars/>
      </dgm:prSet>
      <dgm:spPr/>
    </dgm:pt>
    <dgm:pt modelId="{C0D5DF45-8C0D-4574-B6FE-8CA6D0144E3E}" type="pres">
      <dgm:prSet presAssocID="{BF56E54F-01FE-4340-AB63-624E80CF41A3}" presName="nodeText" presStyleLbl="alignAccFollowNode1" presStyleIdx="11" presStyleCnt="15">
        <dgm:presLayoutVars>
          <dgm:bulletEnabled val="1"/>
        </dgm:presLayoutVars>
      </dgm:prSet>
      <dgm:spPr/>
    </dgm:pt>
    <dgm:pt modelId="{10F530B9-879E-4476-A103-EF79623CDD59}" type="pres">
      <dgm:prSet presAssocID="{8DE68357-3CF6-49B7-A751-D482857D4E87}" presName="sibTransComposite" presStyleCnt="0"/>
      <dgm:spPr/>
    </dgm:pt>
    <dgm:pt modelId="{97DE9F15-D241-470F-BA24-5594D5A31DAA}" type="pres">
      <dgm:prSet presAssocID="{06F629FE-432A-4CA0-BF41-F39FFE5DE56F}" presName="compositeNode" presStyleCnt="0"/>
      <dgm:spPr/>
    </dgm:pt>
    <dgm:pt modelId="{B90233A5-D241-43DB-AD56-93E671FB1C07}" type="pres">
      <dgm:prSet presAssocID="{06F629FE-432A-4CA0-BF41-F39FFE5DE56F}" presName="parTx" presStyleLbl="node1" presStyleIdx="0" presStyleCnt="0">
        <dgm:presLayoutVars>
          <dgm:chMax val="0"/>
          <dgm:chPref val="0"/>
          <dgm:bulletEnabled val="1"/>
        </dgm:presLayoutVars>
      </dgm:prSet>
      <dgm:spPr/>
    </dgm:pt>
    <dgm:pt modelId="{B4B877CC-E7E3-4C5D-B36A-1B5B811AEF8D}" type="pres">
      <dgm:prSet presAssocID="{06F629FE-432A-4CA0-BF41-F39FFE5DE56F}" presName="parSh" presStyleCnt="0"/>
      <dgm:spPr/>
    </dgm:pt>
    <dgm:pt modelId="{3874CE96-80CE-40E1-8976-174A5945C5B2}" type="pres">
      <dgm:prSet presAssocID="{06F629FE-432A-4CA0-BF41-F39FFE5DE56F}" presName="lineNode" presStyleLbl="alignAccFollowNode1" presStyleIdx="12" presStyleCnt="15"/>
      <dgm:spPr/>
    </dgm:pt>
    <dgm:pt modelId="{105176C1-14F5-499F-9F09-2300676125F7}" type="pres">
      <dgm:prSet presAssocID="{06F629FE-432A-4CA0-BF41-F39FFE5DE56F}" presName="lineArrowNode" presStyleLbl="alignAccFollowNode1" presStyleIdx="13" presStyleCnt="15"/>
      <dgm:spPr/>
    </dgm:pt>
    <dgm:pt modelId="{126E4B17-41F3-4B5D-A926-CE08EC992366}" type="pres">
      <dgm:prSet presAssocID="{FC39E42E-A362-461E-942A-08955F69F558}" presName="sibTransNodeCircle" presStyleLbl="alignNode1" presStyleIdx="4" presStyleCnt="5">
        <dgm:presLayoutVars>
          <dgm:chMax val="0"/>
          <dgm:bulletEnabled/>
        </dgm:presLayoutVars>
      </dgm:prSet>
      <dgm:spPr/>
    </dgm:pt>
    <dgm:pt modelId="{788ED67F-8EF1-4848-A2F3-1BC40ABC0E59}" type="pres">
      <dgm:prSet presAssocID="{FC39E42E-A362-461E-942A-08955F69F558}" presName="spacerBetweenCircleAndCallout" presStyleCnt="0">
        <dgm:presLayoutVars/>
      </dgm:prSet>
      <dgm:spPr/>
    </dgm:pt>
    <dgm:pt modelId="{A4938436-50A7-487E-9C30-87ABCD963345}" type="pres">
      <dgm:prSet presAssocID="{06F629FE-432A-4CA0-BF41-F39FFE5DE56F}" presName="nodeText" presStyleLbl="alignAccFollowNode1" presStyleIdx="14" presStyleCnt="15">
        <dgm:presLayoutVars>
          <dgm:bulletEnabled val="1"/>
        </dgm:presLayoutVars>
      </dgm:prSet>
      <dgm:spPr/>
    </dgm:pt>
  </dgm:ptLst>
  <dgm:cxnLst>
    <dgm:cxn modelId="{F46B130F-2D51-4AA7-8FD1-E14DCA391DD5}" type="presOf" srcId="{B975FA04-A9B9-4606-8CEB-F95AAEC53ECC}" destId="{2C72D3E0-861C-48CB-AB60-2224C7D96801}" srcOrd="0" destOrd="0" presId="urn:microsoft.com/office/officeart/2016/7/layout/LinearArrowProcessNumbered"/>
    <dgm:cxn modelId="{8193990F-4D12-487C-8EB4-1EFE1A78927C}" srcId="{A18719C9-56AA-45FA-9906-DC87E30960A7}" destId="{024BB343-8FA5-4349-8F5C-C622CE160956}" srcOrd="2" destOrd="0" parTransId="{4BE5FE7D-1DEA-488B-B987-3FE4364BEC4D}" sibTransId="{51132E47-C92B-4C60-A3F7-64A929B14191}"/>
    <dgm:cxn modelId="{499DD629-418A-425B-9E50-6E98A2349B85}" type="presOf" srcId="{024BB343-8FA5-4349-8F5C-C622CE160956}" destId="{BED18A31-42A3-433F-8E55-62E5E264CE65}" srcOrd="0" destOrd="0" presId="urn:microsoft.com/office/officeart/2016/7/layout/LinearArrowProcessNumbered"/>
    <dgm:cxn modelId="{CFD3193A-A223-4B5D-8AE9-C33ADDE7D991}" type="presOf" srcId="{46C36144-D5EC-4CCF-8D22-554F881540AE}" destId="{6421E0CC-2BC4-4D99-99F6-AB2DF448A9AB}" srcOrd="0" destOrd="0" presId="urn:microsoft.com/office/officeart/2016/7/layout/LinearArrowProcessNumbered"/>
    <dgm:cxn modelId="{D327453A-96A0-4004-9655-A3FD406BCD98}" type="presOf" srcId="{51132E47-C92B-4C60-A3F7-64A929B14191}" destId="{79E428DD-FAD5-4F30-AC21-E39520F78149}" srcOrd="0" destOrd="0" presId="urn:microsoft.com/office/officeart/2016/7/layout/LinearArrowProcessNumbered"/>
    <dgm:cxn modelId="{2C30EB3B-DD63-4FD0-8D08-3C0CE70C277D}" type="presOf" srcId="{FC39E42E-A362-461E-942A-08955F69F558}" destId="{126E4B17-41F3-4B5D-A926-CE08EC992366}" srcOrd="0" destOrd="0" presId="urn:microsoft.com/office/officeart/2016/7/layout/LinearArrowProcessNumbered"/>
    <dgm:cxn modelId="{64A82662-8194-473D-8784-8390BF892DC6}" srcId="{A18719C9-56AA-45FA-9906-DC87E30960A7}" destId="{06F629FE-432A-4CA0-BF41-F39FFE5DE56F}" srcOrd="4" destOrd="0" parTransId="{C17847C2-9AF6-45A9-9293-766AAB957D60}" sibTransId="{FC39E42E-A362-461E-942A-08955F69F558}"/>
    <dgm:cxn modelId="{97824043-95DF-4CFD-A0D2-F96202410CBF}" srcId="{A18719C9-56AA-45FA-9906-DC87E30960A7}" destId="{46C36144-D5EC-4CCF-8D22-554F881540AE}" srcOrd="1" destOrd="0" parTransId="{023F3C27-F82A-4444-84F0-ECD9FCE7450D}" sibTransId="{71A696CA-4BC9-43A2-BD4A-176BABB5A9DC}"/>
    <dgm:cxn modelId="{CCB1C763-E90E-4083-B83E-6572E3ABADD9}" type="presOf" srcId="{8DE68357-3CF6-49B7-A751-D482857D4E87}" destId="{2601D3A5-F07F-4AB2-8D29-126B7CC1CD42}" srcOrd="0" destOrd="0" presId="urn:microsoft.com/office/officeart/2016/7/layout/LinearArrowProcessNumbered"/>
    <dgm:cxn modelId="{6A7F3F59-2D42-428A-AE5C-CEEAED848CE8}" srcId="{A18719C9-56AA-45FA-9906-DC87E30960A7}" destId="{B975FA04-A9B9-4606-8CEB-F95AAEC53ECC}" srcOrd="0" destOrd="0" parTransId="{43D93A56-9063-4420-87B1-18B81AB8E997}" sibTransId="{9F72DD2C-075D-4C8E-80D5-752C8042566D}"/>
    <dgm:cxn modelId="{F6EDE793-0F21-40F7-BA37-DEAD9FB96516}" type="presOf" srcId="{71A696CA-4BC9-43A2-BD4A-176BABB5A9DC}" destId="{82CD927A-EA26-42BB-B7FB-9B51712625F2}" srcOrd="0" destOrd="0" presId="urn:microsoft.com/office/officeart/2016/7/layout/LinearArrowProcessNumbered"/>
    <dgm:cxn modelId="{C5A667B0-4BEF-4097-A99B-FACCF6DBC58D}" srcId="{A18719C9-56AA-45FA-9906-DC87E30960A7}" destId="{BF56E54F-01FE-4340-AB63-624E80CF41A3}" srcOrd="3" destOrd="0" parTransId="{C404E368-1FDD-426E-88BF-B3521B7324EE}" sibTransId="{8DE68357-3CF6-49B7-A751-D482857D4E87}"/>
    <dgm:cxn modelId="{6A5167B5-794F-44EC-8EA5-1B794919F4D1}" type="presOf" srcId="{06F629FE-432A-4CA0-BF41-F39FFE5DE56F}" destId="{A4938436-50A7-487E-9C30-87ABCD963345}" srcOrd="0" destOrd="0" presId="urn:microsoft.com/office/officeart/2016/7/layout/LinearArrowProcessNumbered"/>
    <dgm:cxn modelId="{DAC8EEC1-1F99-41F1-B4FF-F1CD7813C316}" type="presOf" srcId="{A18719C9-56AA-45FA-9906-DC87E30960A7}" destId="{9A22F188-2069-4CD0-A954-06B260615A0F}" srcOrd="0" destOrd="0" presId="urn:microsoft.com/office/officeart/2016/7/layout/LinearArrowProcessNumbered"/>
    <dgm:cxn modelId="{11313FC6-C8F8-434B-87AB-DC6406D3A522}" type="presOf" srcId="{9F72DD2C-075D-4C8E-80D5-752C8042566D}" destId="{AC91E5F0-6146-4DFA-A5B5-65F5190D3329}" srcOrd="0" destOrd="0" presId="urn:microsoft.com/office/officeart/2016/7/layout/LinearArrowProcessNumbered"/>
    <dgm:cxn modelId="{DE7C87E6-1292-4B81-B569-5A7EF562F76E}" type="presOf" srcId="{BF56E54F-01FE-4340-AB63-624E80CF41A3}" destId="{C0D5DF45-8C0D-4574-B6FE-8CA6D0144E3E}" srcOrd="0" destOrd="0" presId="urn:microsoft.com/office/officeart/2016/7/layout/LinearArrowProcessNumbered"/>
    <dgm:cxn modelId="{4C80ADD2-5C6F-4ABB-9ABE-7E46159DA2B2}" type="presParOf" srcId="{9A22F188-2069-4CD0-A954-06B260615A0F}" destId="{43D5D25B-8521-4121-BD02-6DC082400AD0}" srcOrd="0" destOrd="0" presId="urn:microsoft.com/office/officeart/2016/7/layout/LinearArrowProcessNumbered"/>
    <dgm:cxn modelId="{ECA86B98-3081-4B40-8178-61F6806628C9}" type="presParOf" srcId="{43D5D25B-8521-4121-BD02-6DC082400AD0}" destId="{8FBF0DEB-7740-4424-B39E-A112ABD302BE}" srcOrd="0" destOrd="0" presId="urn:microsoft.com/office/officeart/2016/7/layout/LinearArrowProcessNumbered"/>
    <dgm:cxn modelId="{D9384B15-1335-4FE0-9051-6BBCB4F047F5}" type="presParOf" srcId="{43D5D25B-8521-4121-BD02-6DC082400AD0}" destId="{B9302C40-17A5-426A-A3A1-65609A941265}" srcOrd="1" destOrd="0" presId="urn:microsoft.com/office/officeart/2016/7/layout/LinearArrowProcessNumbered"/>
    <dgm:cxn modelId="{C76EC10B-71D6-4DDC-BF07-73FEE8231E6D}" type="presParOf" srcId="{B9302C40-17A5-426A-A3A1-65609A941265}" destId="{9543F907-A1AF-44B9-8F95-41B5034092FA}" srcOrd="0" destOrd="0" presId="urn:microsoft.com/office/officeart/2016/7/layout/LinearArrowProcessNumbered"/>
    <dgm:cxn modelId="{F0D70854-5100-45BB-9CD8-1CE8FF9EDBF6}" type="presParOf" srcId="{B9302C40-17A5-426A-A3A1-65609A941265}" destId="{E2500B69-1C36-472D-BEA4-4E843E362BAB}" srcOrd="1" destOrd="0" presId="urn:microsoft.com/office/officeart/2016/7/layout/LinearArrowProcessNumbered"/>
    <dgm:cxn modelId="{C10AFF39-91EA-4298-818E-4B34248FD097}" type="presParOf" srcId="{B9302C40-17A5-426A-A3A1-65609A941265}" destId="{AC91E5F0-6146-4DFA-A5B5-65F5190D3329}" srcOrd="2" destOrd="0" presId="urn:microsoft.com/office/officeart/2016/7/layout/LinearArrowProcessNumbered"/>
    <dgm:cxn modelId="{1F396C6D-5214-44AB-A8DA-D74D55A4167F}" type="presParOf" srcId="{B9302C40-17A5-426A-A3A1-65609A941265}" destId="{71343015-4D02-4C82-9F62-A9AC5A6296CE}" srcOrd="3" destOrd="0" presId="urn:microsoft.com/office/officeart/2016/7/layout/LinearArrowProcessNumbered"/>
    <dgm:cxn modelId="{6BBFC8EE-B1CC-49F7-B23C-23C395678834}" type="presParOf" srcId="{43D5D25B-8521-4121-BD02-6DC082400AD0}" destId="{2C72D3E0-861C-48CB-AB60-2224C7D96801}" srcOrd="2" destOrd="0" presId="urn:microsoft.com/office/officeart/2016/7/layout/LinearArrowProcessNumbered"/>
    <dgm:cxn modelId="{42F09534-5DF7-4548-BEE8-744E251EF018}" type="presParOf" srcId="{9A22F188-2069-4CD0-A954-06B260615A0F}" destId="{21F8D435-91A7-4618-B6FF-F742F0CD7DAE}" srcOrd="1" destOrd="0" presId="urn:microsoft.com/office/officeart/2016/7/layout/LinearArrowProcessNumbered"/>
    <dgm:cxn modelId="{637E2411-D36F-4524-A18C-A81A6344998E}" type="presParOf" srcId="{9A22F188-2069-4CD0-A954-06B260615A0F}" destId="{5A261C0B-8B32-45A9-B573-13FE472C3C69}" srcOrd="2" destOrd="0" presId="urn:microsoft.com/office/officeart/2016/7/layout/LinearArrowProcessNumbered"/>
    <dgm:cxn modelId="{02E78B54-C282-410B-B7B4-BF1E9A62D6E0}" type="presParOf" srcId="{5A261C0B-8B32-45A9-B573-13FE472C3C69}" destId="{710EF4D5-70A8-4E7C-A63C-AA16A9D82F45}" srcOrd="0" destOrd="0" presId="urn:microsoft.com/office/officeart/2016/7/layout/LinearArrowProcessNumbered"/>
    <dgm:cxn modelId="{8A14BBF5-7816-4088-A268-DB1E294ABA9D}" type="presParOf" srcId="{5A261C0B-8B32-45A9-B573-13FE472C3C69}" destId="{D0453749-3D71-4E6B-9EF1-F65C74B7E816}" srcOrd="1" destOrd="0" presId="urn:microsoft.com/office/officeart/2016/7/layout/LinearArrowProcessNumbered"/>
    <dgm:cxn modelId="{C758FE13-DB54-451C-8042-F7003C0D674B}" type="presParOf" srcId="{D0453749-3D71-4E6B-9EF1-F65C74B7E816}" destId="{55D23606-19DF-42E3-8229-A5A7973726CF}" srcOrd="0" destOrd="0" presId="urn:microsoft.com/office/officeart/2016/7/layout/LinearArrowProcessNumbered"/>
    <dgm:cxn modelId="{E0A2940B-B634-4820-B631-6D00CF393E26}" type="presParOf" srcId="{D0453749-3D71-4E6B-9EF1-F65C74B7E816}" destId="{4E39274E-6ABD-43D0-89A2-A8E12BFFFAC5}" srcOrd="1" destOrd="0" presId="urn:microsoft.com/office/officeart/2016/7/layout/LinearArrowProcessNumbered"/>
    <dgm:cxn modelId="{A69CF238-4821-4A04-9C2E-502813D324E5}" type="presParOf" srcId="{D0453749-3D71-4E6B-9EF1-F65C74B7E816}" destId="{82CD927A-EA26-42BB-B7FB-9B51712625F2}" srcOrd="2" destOrd="0" presId="urn:microsoft.com/office/officeart/2016/7/layout/LinearArrowProcessNumbered"/>
    <dgm:cxn modelId="{B74814AB-8E76-413A-9DAD-8E6A9D172432}" type="presParOf" srcId="{D0453749-3D71-4E6B-9EF1-F65C74B7E816}" destId="{B8715B5B-657A-410A-8065-5253EAA5C3DD}" srcOrd="3" destOrd="0" presId="urn:microsoft.com/office/officeart/2016/7/layout/LinearArrowProcessNumbered"/>
    <dgm:cxn modelId="{7848B4A9-EA23-4C64-A983-E38307846677}" type="presParOf" srcId="{5A261C0B-8B32-45A9-B573-13FE472C3C69}" destId="{6421E0CC-2BC4-4D99-99F6-AB2DF448A9AB}" srcOrd="2" destOrd="0" presId="urn:microsoft.com/office/officeart/2016/7/layout/LinearArrowProcessNumbered"/>
    <dgm:cxn modelId="{1DE3068B-6F99-4A18-8B3A-D8D2E4087E61}" type="presParOf" srcId="{9A22F188-2069-4CD0-A954-06B260615A0F}" destId="{E6B46E2F-A2AE-4A84-B10C-7D6D3F4162CE}" srcOrd="3" destOrd="0" presId="urn:microsoft.com/office/officeart/2016/7/layout/LinearArrowProcessNumbered"/>
    <dgm:cxn modelId="{CC0681B9-1706-42A0-8027-9C3BF3C9F604}" type="presParOf" srcId="{9A22F188-2069-4CD0-A954-06B260615A0F}" destId="{DC14CC47-7EFA-4710-B6AD-51A91F4E5310}" srcOrd="4" destOrd="0" presId="urn:microsoft.com/office/officeart/2016/7/layout/LinearArrowProcessNumbered"/>
    <dgm:cxn modelId="{E0F12584-6C25-4B37-8B18-089E43CCA4A8}" type="presParOf" srcId="{DC14CC47-7EFA-4710-B6AD-51A91F4E5310}" destId="{EFFC3E3D-B78D-45EF-9BAA-9536F795EB29}" srcOrd="0" destOrd="0" presId="urn:microsoft.com/office/officeart/2016/7/layout/LinearArrowProcessNumbered"/>
    <dgm:cxn modelId="{B960785F-F33D-412C-8AF0-4DAC3DE7661E}" type="presParOf" srcId="{DC14CC47-7EFA-4710-B6AD-51A91F4E5310}" destId="{6CF30904-20AD-4938-AC7C-FADEB68A5FB3}" srcOrd="1" destOrd="0" presId="urn:microsoft.com/office/officeart/2016/7/layout/LinearArrowProcessNumbered"/>
    <dgm:cxn modelId="{DC149102-CFBF-46D4-ADE1-8C6968372790}" type="presParOf" srcId="{6CF30904-20AD-4938-AC7C-FADEB68A5FB3}" destId="{6F52962A-3343-47B8-BF33-43B7AEFE5CA1}" srcOrd="0" destOrd="0" presId="urn:microsoft.com/office/officeart/2016/7/layout/LinearArrowProcessNumbered"/>
    <dgm:cxn modelId="{1F332EBC-B247-40F9-B5F7-727363B5A42C}" type="presParOf" srcId="{6CF30904-20AD-4938-AC7C-FADEB68A5FB3}" destId="{FCED6A84-10A7-47B2-96C3-1895DCA63748}" srcOrd="1" destOrd="0" presId="urn:microsoft.com/office/officeart/2016/7/layout/LinearArrowProcessNumbered"/>
    <dgm:cxn modelId="{A6A5E9F7-54A1-4096-B4D5-4252A3DFBA5B}" type="presParOf" srcId="{6CF30904-20AD-4938-AC7C-FADEB68A5FB3}" destId="{79E428DD-FAD5-4F30-AC21-E39520F78149}" srcOrd="2" destOrd="0" presId="urn:microsoft.com/office/officeart/2016/7/layout/LinearArrowProcessNumbered"/>
    <dgm:cxn modelId="{3216F834-19BB-4F9D-A513-6E80920A0B7B}" type="presParOf" srcId="{6CF30904-20AD-4938-AC7C-FADEB68A5FB3}" destId="{1564BAE7-F307-4E70-9921-55C4C4CDFEA8}" srcOrd="3" destOrd="0" presId="urn:microsoft.com/office/officeart/2016/7/layout/LinearArrowProcessNumbered"/>
    <dgm:cxn modelId="{C1411D3F-B0CB-483F-ADF7-FDA08FC3E851}" type="presParOf" srcId="{DC14CC47-7EFA-4710-B6AD-51A91F4E5310}" destId="{BED18A31-42A3-433F-8E55-62E5E264CE65}" srcOrd="2" destOrd="0" presId="urn:microsoft.com/office/officeart/2016/7/layout/LinearArrowProcessNumbered"/>
    <dgm:cxn modelId="{021BEE29-81F7-46EE-A814-54EED10DB2A5}" type="presParOf" srcId="{9A22F188-2069-4CD0-A954-06B260615A0F}" destId="{00658E55-4F57-4AA6-AC33-3453FCE88920}" srcOrd="5" destOrd="0" presId="urn:microsoft.com/office/officeart/2016/7/layout/LinearArrowProcessNumbered"/>
    <dgm:cxn modelId="{6CAB1B92-A51D-4990-9D5B-04CC96F32EFE}" type="presParOf" srcId="{9A22F188-2069-4CD0-A954-06B260615A0F}" destId="{823D0A46-B23D-4DF0-98E7-333BFDD9A39F}" srcOrd="6" destOrd="0" presId="urn:microsoft.com/office/officeart/2016/7/layout/LinearArrowProcessNumbered"/>
    <dgm:cxn modelId="{6206AE3D-D58D-4697-8E19-2840C381F0D0}" type="presParOf" srcId="{823D0A46-B23D-4DF0-98E7-333BFDD9A39F}" destId="{50156423-86D2-4AD8-B6FD-23580CDB7263}" srcOrd="0" destOrd="0" presId="urn:microsoft.com/office/officeart/2016/7/layout/LinearArrowProcessNumbered"/>
    <dgm:cxn modelId="{CEC053B2-9501-4C6D-A660-5B402E4A70B3}" type="presParOf" srcId="{823D0A46-B23D-4DF0-98E7-333BFDD9A39F}" destId="{9275D218-337A-44CB-875F-244FF7122327}" srcOrd="1" destOrd="0" presId="urn:microsoft.com/office/officeart/2016/7/layout/LinearArrowProcessNumbered"/>
    <dgm:cxn modelId="{B843EF7E-301E-464A-B52A-8039D3E3DEEC}" type="presParOf" srcId="{9275D218-337A-44CB-875F-244FF7122327}" destId="{CE2D034F-974D-452C-9CFB-75CF666312A9}" srcOrd="0" destOrd="0" presId="urn:microsoft.com/office/officeart/2016/7/layout/LinearArrowProcessNumbered"/>
    <dgm:cxn modelId="{4D62A19A-C676-42F8-A24D-D960E9A58B54}" type="presParOf" srcId="{9275D218-337A-44CB-875F-244FF7122327}" destId="{988B3CBD-D75A-4AE4-AF25-E0C351331060}" srcOrd="1" destOrd="0" presId="urn:microsoft.com/office/officeart/2016/7/layout/LinearArrowProcessNumbered"/>
    <dgm:cxn modelId="{BDB6DC22-37E5-456D-B084-83DA4D6979E6}" type="presParOf" srcId="{9275D218-337A-44CB-875F-244FF7122327}" destId="{2601D3A5-F07F-4AB2-8D29-126B7CC1CD42}" srcOrd="2" destOrd="0" presId="urn:microsoft.com/office/officeart/2016/7/layout/LinearArrowProcessNumbered"/>
    <dgm:cxn modelId="{7BBA740D-845F-4E5B-8772-4054ECCD5763}" type="presParOf" srcId="{9275D218-337A-44CB-875F-244FF7122327}" destId="{E249987F-9D09-4035-84B6-089EAFF4B751}" srcOrd="3" destOrd="0" presId="urn:microsoft.com/office/officeart/2016/7/layout/LinearArrowProcessNumbered"/>
    <dgm:cxn modelId="{F8EBEFB5-A872-4778-AD51-6646587C7F62}" type="presParOf" srcId="{823D0A46-B23D-4DF0-98E7-333BFDD9A39F}" destId="{C0D5DF45-8C0D-4574-B6FE-8CA6D0144E3E}" srcOrd="2" destOrd="0" presId="urn:microsoft.com/office/officeart/2016/7/layout/LinearArrowProcessNumbered"/>
    <dgm:cxn modelId="{D1858B56-FD78-4F7F-85D8-BEBA9AABA758}" type="presParOf" srcId="{9A22F188-2069-4CD0-A954-06B260615A0F}" destId="{10F530B9-879E-4476-A103-EF79623CDD59}" srcOrd="7" destOrd="0" presId="urn:microsoft.com/office/officeart/2016/7/layout/LinearArrowProcessNumbered"/>
    <dgm:cxn modelId="{982BFB9F-22D0-46C8-87E8-A478475A59B4}" type="presParOf" srcId="{9A22F188-2069-4CD0-A954-06B260615A0F}" destId="{97DE9F15-D241-470F-BA24-5594D5A31DAA}" srcOrd="8" destOrd="0" presId="urn:microsoft.com/office/officeart/2016/7/layout/LinearArrowProcessNumbered"/>
    <dgm:cxn modelId="{9D657A61-F4F4-4EDD-985C-357E15A76205}" type="presParOf" srcId="{97DE9F15-D241-470F-BA24-5594D5A31DAA}" destId="{B90233A5-D241-43DB-AD56-93E671FB1C07}" srcOrd="0" destOrd="0" presId="urn:microsoft.com/office/officeart/2016/7/layout/LinearArrowProcessNumbered"/>
    <dgm:cxn modelId="{5680C6C2-6E23-493B-B9BD-9C22B6AFB6DA}" type="presParOf" srcId="{97DE9F15-D241-470F-BA24-5594D5A31DAA}" destId="{B4B877CC-E7E3-4C5D-B36A-1B5B811AEF8D}" srcOrd="1" destOrd="0" presId="urn:microsoft.com/office/officeart/2016/7/layout/LinearArrowProcessNumbered"/>
    <dgm:cxn modelId="{8ACEA326-0A16-4CBA-8E5B-EF265D42587E}" type="presParOf" srcId="{B4B877CC-E7E3-4C5D-B36A-1B5B811AEF8D}" destId="{3874CE96-80CE-40E1-8976-174A5945C5B2}" srcOrd="0" destOrd="0" presId="urn:microsoft.com/office/officeart/2016/7/layout/LinearArrowProcessNumbered"/>
    <dgm:cxn modelId="{F5C05660-D734-46BE-87DA-5E11F049AD90}" type="presParOf" srcId="{B4B877CC-E7E3-4C5D-B36A-1B5B811AEF8D}" destId="{105176C1-14F5-499F-9F09-2300676125F7}" srcOrd="1" destOrd="0" presId="urn:microsoft.com/office/officeart/2016/7/layout/LinearArrowProcessNumbered"/>
    <dgm:cxn modelId="{C8FFDE8E-E2CE-4C82-9BAF-74CBE61562B3}" type="presParOf" srcId="{B4B877CC-E7E3-4C5D-B36A-1B5B811AEF8D}" destId="{126E4B17-41F3-4B5D-A926-CE08EC992366}" srcOrd="2" destOrd="0" presId="urn:microsoft.com/office/officeart/2016/7/layout/LinearArrowProcessNumbered"/>
    <dgm:cxn modelId="{49A63FB3-F813-4539-9026-D5F7BCA9A3FF}" type="presParOf" srcId="{B4B877CC-E7E3-4C5D-B36A-1B5B811AEF8D}" destId="{788ED67F-8EF1-4848-A2F3-1BC40ABC0E59}" srcOrd="3" destOrd="0" presId="urn:microsoft.com/office/officeart/2016/7/layout/LinearArrowProcessNumbered"/>
    <dgm:cxn modelId="{5F0F97DE-68C6-402B-95EC-21CCE5CCAFF7}" type="presParOf" srcId="{97DE9F15-D241-470F-BA24-5594D5A31DAA}" destId="{A4938436-50A7-487E-9C30-87ABCD963345}"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C356F3-55CB-4A58-BE86-511748844FF3}" type="doc">
      <dgm:prSet loTypeId="urn:microsoft.com/office/officeart/2016/7/layout/LinearArrowProcessNumbered" loCatId="process" qsTypeId="urn:microsoft.com/office/officeart/2005/8/quickstyle/simple1" qsCatId="simple" csTypeId="urn:microsoft.com/office/officeart/2005/8/colors/accent1_2" csCatId="accent1"/>
      <dgm:spPr/>
      <dgm:t>
        <a:bodyPr/>
        <a:lstStyle/>
        <a:p>
          <a:endParaRPr lang="en-US"/>
        </a:p>
      </dgm:t>
    </dgm:pt>
    <dgm:pt modelId="{C071A1BD-FD05-4393-BE93-E1AC44935B08}">
      <dgm:prSet custT="1"/>
      <dgm:spPr/>
      <dgm:t>
        <a:bodyPr/>
        <a:lstStyle/>
        <a:p>
          <a:r>
            <a:rPr lang="en-US" sz="1400"/>
            <a:t>Understand the SafeOregon program.</a:t>
          </a:r>
        </a:p>
      </dgm:t>
    </dgm:pt>
    <dgm:pt modelId="{BBB05517-119F-4765-96C9-8DAE4CFA7A9B}" type="parTrans" cxnId="{0A91EFB8-622E-4BC7-BD9B-9E57BFBFE2E9}">
      <dgm:prSet/>
      <dgm:spPr/>
      <dgm:t>
        <a:bodyPr/>
        <a:lstStyle/>
        <a:p>
          <a:endParaRPr lang="en-US"/>
        </a:p>
      </dgm:t>
    </dgm:pt>
    <dgm:pt modelId="{7B3BF63A-9383-4CD5-94E5-79864EAD5EE2}" type="sibTrans" cxnId="{0A91EFB8-622E-4BC7-BD9B-9E57BFBFE2E9}">
      <dgm:prSet phldrT="1" phldr="0"/>
      <dgm:spPr/>
      <dgm:t>
        <a:bodyPr/>
        <a:lstStyle/>
        <a:p>
          <a:r>
            <a:rPr lang="en-US"/>
            <a:t>1</a:t>
          </a:r>
        </a:p>
      </dgm:t>
    </dgm:pt>
    <dgm:pt modelId="{09DF95EA-8451-439A-AE38-FC76193D5A46}">
      <dgm:prSet/>
      <dgm:spPr/>
      <dgm:t>
        <a:bodyPr/>
        <a:lstStyle/>
        <a:p>
          <a:r>
            <a:rPr lang="en-US" dirty="0"/>
            <a:t>Analyze risk factors and signs of dangerous actions and behaviors.</a:t>
          </a:r>
        </a:p>
      </dgm:t>
    </dgm:pt>
    <dgm:pt modelId="{2A411A83-7E4B-4921-B70E-4EDDDE22029A}" type="parTrans" cxnId="{EFB546D4-4FEB-4C1D-BDBF-2B3E15F748CE}">
      <dgm:prSet/>
      <dgm:spPr/>
      <dgm:t>
        <a:bodyPr/>
        <a:lstStyle/>
        <a:p>
          <a:endParaRPr lang="en-US"/>
        </a:p>
      </dgm:t>
    </dgm:pt>
    <dgm:pt modelId="{AEC6C9E3-DAFE-48BA-AC11-44C2AA0901A9}" type="sibTrans" cxnId="{EFB546D4-4FEB-4C1D-BDBF-2B3E15F748CE}">
      <dgm:prSet phldrT="2" phldr="0"/>
      <dgm:spPr/>
      <dgm:t>
        <a:bodyPr/>
        <a:lstStyle/>
        <a:p>
          <a:r>
            <a:rPr lang="en-US"/>
            <a:t>2</a:t>
          </a:r>
        </a:p>
      </dgm:t>
    </dgm:pt>
    <dgm:pt modelId="{45968D43-9792-4310-831A-5A2996082EF6}">
      <dgm:prSet/>
      <dgm:spPr/>
      <dgm:t>
        <a:bodyPr/>
        <a:lstStyle/>
        <a:p>
          <a:r>
            <a:rPr lang="en-US" dirty="0"/>
            <a:t>Learn where to go for help and how to report concerning actions and behaviors.</a:t>
          </a:r>
        </a:p>
      </dgm:t>
    </dgm:pt>
    <dgm:pt modelId="{8B0ED49F-8ED5-435E-9F0B-1B7C43C031D6}" type="parTrans" cxnId="{BB07C91C-0DC7-4CB4-83D5-024D033871CD}">
      <dgm:prSet/>
      <dgm:spPr/>
      <dgm:t>
        <a:bodyPr/>
        <a:lstStyle/>
        <a:p>
          <a:endParaRPr lang="en-US"/>
        </a:p>
      </dgm:t>
    </dgm:pt>
    <dgm:pt modelId="{57BA693F-8F68-4521-AED1-35CEC153DCD7}" type="sibTrans" cxnId="{BB07C91C-0DC7-4CB4-83D5-024D033871CD}">
      <dgm:prSet phldrT="3" phldr="0"/>
      <dgm:spPr/>
      <dgm:t>
        <a:bodyPr/>
        <a:lstStyle/>
        <a:p>
          <a:r>
            <a:rPr lang="en-US"/>
            <a:t>3</a:t>
          </a:r>
        </a:p>
      </dgm:t>
    </dgm:pt>
    <dgm:pt modelId="{C8AEC5BF-70AF-42CD-8174-B1B1B7444CBD}">
      <dgm:prSet/>
      <dgm:spPr/>
      <dgm:t>
        <a:bodyPr/>
        <a:lstStyle/>
        <a:p>
          <a:r>
            <a:rPr lang="en-US"/>
            <a:t>Evaluate and learn tips for staying safe online.</a:t>
          </a:r>
        </a:p>
      </dgm:t>
    </dgm:pt>
    <dgm:pt modelId="{17580992-C421-4522-B59F-819941CA38AA}" type="parTrans" cxnId="{4FF2B0B1-F80B-4C76-BA00-D8BF4F0D6252}">
      <dgm:prSet/>
      <dgm:spPr/>
      <dgm:t>
        <a:bodyPr/>
        <a:lstStyle/>
        <a:p>
          <a:endParaRPr lang="en-US"/>
        </a:p>
      </dgm:t>
    </dgm:pt>
    <dgm:pt modelId="{0A1DCD71-8063-47B9-9C77-A96F80A54D87}" type="sibTrans" cxnId="{4FF2B0B1-F80B-4C76-BA00-D8BF4F0D6252}">
      <dgm:prSet phldrT="4" phldr="0"/>
      <dgm:spPr/>
      <dgm:t>
        <a:bodyPr/>
        <a:lstStyle/>
        <a:p>
          <a:r>
            <a:rPr lang="en-US"/>
            <a:t>4</a:t>
          </a:r>
        </a:p>
      </dgm:t>
    </dgm:pt>
    <dgm:pt modelId="{C3A613DE-BA56-4D09-AB41-E79E86A5F169}">
      <dgm:prSet/>
      <dgm:spPr/>
      <dgm:t>
        <a:bodyPr/>
        <a:lstStyle/>
        <a:p>
          <a:r>
            <a:rPr lang="en-US"/>
            <a:t>Advocate for safe school communities. </a:t>
          </a:r>
        </a:p>
      </dgm:t>
    </dgm:pt>
    <dgm:pt modelId="{4BE1F9BF-096C-4088-A6D7-4005C45CFDC7}" type="parTrans" cxnId="{09820E02-4D47-418C-B0C9-DDD8C5EA0389}">
      <dgm:prSet/>
      <dgm:spPr/>
      <dgm:t>
        <a:bodyPr/>
        <a:lstStyle/>
        <a:p>
          <a:endParaRPr lang="en-US"/>
        </a:p>
      </dgm:t>
    </dgm:pt>
    <dgm:pt modelId="{7B94AC91-ABC6-4E35-BC99-9BA4F4D60D6B}" type="sibTrans" cxnId="{09820E02-4D47-418C-B0C9-DDD8C5EA0389}">
      <dgm:prSet phldrT="5" phldr="0"/>
      <dgm:spPr/>
      <dgm:t>
        <a:bodyPr/>
        <a:lstStyle/>
        <a:p>
          <a:r>
            <a:rPr lang="en-US"/>
            <a:t>5</a:t>
          </a:r>
        </a:p>
      </dgm:t>
    </dgm:pt>
    <dgm:pt modelId="{0297B25B-707B-4ED8-83B7-10906DE1539B}" type="pres">
      <dgm:prSet presAssocID="{A5C356F3-55CB-4A58-BE86-511748844FF3}" presName="linearFlow" presStyleCnt="0">
        <dgm:presLayoutVars>
          <dgm:dir/>
          <dgm:animLvl val="lvl"/>
          <dgm:resizeHandles val="exact"/>
        </dgm:presLayoutVars>
      </dgm:prSet>
      <dgm:spPr/>
    </dgm:pt>
    <dgm:pt modelId="{0D435C24-F273-4BD4-BE70-16FF2A718416}" type="pres">
      <dgm:prSet presAssocID="{C071A1BD-FD05-4393-BE93-E1AC44935B08}" presName="compositeNode" presStyleCnt="0"/>
      <dgm:spPr/>
    </dgm:pt>
    <dgm:pt modelId="{2186A5EF-4FD3-43E3-BACF-7228E9FA4F70}" type="pres">
      <dgm:prSet presAssocID="{C071A1BD-FD05-4393-BE93-E1AC44935B08}" presName="parTx" presStyleLbl="node1" presStyleIdx="0" presStyleCnt="0">
        <dgm:presLayoutVars>
          <dgm:chMax val="0"/>
          <dgm:chPref val="0"/>
          <dgm:bulletEnabled val="1"/>
        </dgm:presLayoutVars>
      </dgm:prSet>
      <dgm:spPr/>
    </dgm:pt>
    <dgm:pt modelId="{68E40B68-6F38-4980-9FD1-D59D9C90EF38}" type="pres">
      <dgm:prSet presAssocID="{C071A1BD-FD05-4393-BE93-E1AC44935B08}" presName="parSh" presStyleCnt="0"/>
      <dgm:spPr/>
    </dgm:pt>
    <dgm:pt modelId="{CD5D6361-C126-41CC-9633-CD7C083B6EF2}" type="pres">
      <dgm:prSet presAssocID="{C071A1BD-FD05-4393-BE93-E1AC44935B08}" presName="lineNode" presStyleLbl="alignAccFollowNode1" presStyleIdx="0" presStyleCnt="15"/>
      <dgm:spPr/>
    </dgm:pt>
    <dgm:pt modelId="{A97F758D-32EB-4F02-9B7F-10A458E7A03F}" type="pres">
      <dgm:prSet presAssocID="{C071A1BD-FD05-4393-BE93-E1AC44935B08}" presName="lineArrowNode" presStyleLbl="alignAccFollowNode1" presStyleIdx="1" presStyleCnt="15"/>
      <dgm:spPr/>
    </dgm:pt>
    <dgm:pt modelId="{D4585C57-AF76-4B08-942E-29B0632BAA76}" type="pres">
      <dgm:prSet presAssocID="{7B3BF63A-9383-4CD5-94E5-79864EAD5EE2}" presName="sibTransNodeCircle" presStyleLbl="alignNode1" presStyleIdx="0" presStyleCnt="5">
        <dgm:presLayoutVars>
          <dgm:chMax val="0"/>
          <dgm:bulletEnabled/>
        </dgm:presLayoutVars>
      </dgm:prSet>
      <dgm:spPr/>
    </dgm:pt>
    <dgm:pt modelId="{11CD7360-26A4-4497-B7F5-76ED4E5761BF}" type="pres">
      <dgm:prSet presAssocID="{7B3BF63A-9383-4CD5-94E5-79864EAD5EE2}" presName="spacerBetweenCircleAndCallout" presStyleCnt="0">
        <dgm:presLayoutVars/>
      </dgm:prSet>
      <dgm:spPr/>
    </dgm:pt>
    <dgm:pt modelId="{350AECB2-BADC-4016-A871-920C9A00C0A0}" type="pres">
      <dgm:prSet presAssocID="{C071A1BD-FD05-4393-BE93-E1AC44935B08}" presName="nodeText" presStyleLbl="alignAccFollowNode1" presStyleIdx="2" presStyleCnt="15">
        <dgm:presLayoutVars>
          <dgm:bulletEnabled val="1"/>
        </dgm:presLayoutVars>
      </dgm:prSet>
      <dgm:spPr/>
    </dgm:pt>
    <dgm:pt modelId="{7DFD0B5C-4307-4D2A-84D0-1EA881D2E5AB}" type="pres">
      <dgm:prSet presAssocID="{7B3BF63A-9383-4CD5-94E5-79864EAD5EE2}" presName="sibTransComposite" presStyleCnt="0"/>
      <dgm:spPr/>
    </dgm:pt>
    <dgm:pt modelId="{446DFD80-BA76-479B-9539-0A85B821F24A}" type="pres">
      <dgm:prSet presAssocID="{09DF95EA-8451-439A-AE38-FC76193D5A46}" presName="compositeNode" presStyleCnt="0"/>
      <dgm:spPr/>
    </dgm:pt>
    <dgm:pt modelId="{ED41C1FC-BC42-4F76-8235-FF4C74989CE8}" type="pres">
      <dgm:prSet presAssocID="{09DF95EA-8451-439A-AE38-FC76193D5A46}" presName="parTx" presStyleLbl="node1" presStyleIdx="0" presStyleCnt="0">
        <dgm:presLayoutVars>
          <dgm:chMax val="0"/>
          <dgm:chPref val="0"/>
          <dgm:bulletEnabled val="1"/>
        </dgm:presLayoutVars>
      </dgm:prSet>
      <dgm:spPr/>
    </dgm:pt>
    <dgm:pt modelId="{21DA0D39-8FDA-4063-BE17-AC32B1ABAABD}" type="pres">
      <dgm:prSet presAssocID="{09DF95EA-8451-439A-AE38-FC76193D5A46}" presName="parSh" presStyleCnt="0"/>
      <dgm:spPr/>
    </dgm:pt>
    <dgm:pt modelId="{6035F544-502A-4A7C-86B5-E6937CB41C1C}" type="pres">
      <dgm:prSet presAssocID="{09DF95EA-8451-439A-AE38-FC76193D5A46}" presName="lineNode" presStyleLbl="alignAccFollowNode1" presStyleIdx="3" presStyleCnt="15"/>
      <dgm:spPr/>
    </dgm:pt>
    <dgm:pt modelId="{F99F6BAA-86FD-4AAA-9779-52E731E6636D}" type="pres">
      <dgm:prSet presAssocID="{09DF95EA-8451-439A-AE38-FC76193D5A46}" presName="lineArrowNode" presStyleLbl="alignAccFollowNode1" presStyleIdx="4" presStyleCnt="15"/>
      <dgm:spPr/>
    </dgm:pt>
    <dgm:pt modelId="{627D404B-3D60-4369-AF83-3767952D1D01}" type="pres">
      <dgm:prSet presAssocID="{AEC6C9E3-DAFE-48BA-AC11-44C2AA0901A9}" presName="sibTransNodeCircle" presStyleLbl="alignNode1" presStyleIdx="1" presStyleCnt="5">
        <dgm:presLayoutVars>
          <dgm:chMax val="0"/>
          <dgm:bulletEnabled/>
        </dgm:presLayoutVars>
      </dgm:prSet>
      <dgm:spPr/>
    </dgm:pt>
    <dgm:pt modelId="{CCCC7233-9DB1-4C80-8B92-4562822CAC18}" type="pres">
      <dgm:prSet presAssocID="{AEC6C9E3-DAFE-48BA-AC11-44C2AA0901A9}" presName="spacerBetweenCircleAndCallout" presStyleCnt="0">
        <dgm:presLayoutVars/>
      </dgm:prSet>
      <dgm:spPr/>
    </dgm:pt>
    <dgm:pt modelId="{5BFFECAE-4729-411B-A1BD-F4A40A1BAF5C}" type="pres">
      <dgm:prSet presAssocID="{09DF95EA-8451-439A-AE38-FC76193D5A46}" presName="nodeText" presStyleLbl="alignAccFollowNode1" presStyleIdx="5" presStyleCnt="15">
        <dgm:presLayoutVars>
          <dgm:bulletEnabled val="1"/>
        </dgm:presLayoutVars>
      </dgm:prSet>
      <dgm:spPr/>
    </dgm:pt>
    <dgm:pt modelId="{FD5960B6-8A4D-4CA0-AD3E-0062E8C238F7}" type="pres">
      <dgm:prSet presAssocID="{AEC6C9E3-DAFE-48BA-AC11-44C2AA0901A9}" presName="sibTransComposite" presStyleCnt="0"/>
      <dgm:spPr/>
    </dgm:pt>
    <dgm:pt modelId="{063EF010-A908-44EA-B918-184C0A8F3D80}" type="pres">
      <dgm:prSet presAssocID="{45968D43-9792-4310-831A-5A2996082EF6}" presName="compositeNode" presStyleCnt="0"/>
      <dgm:spPr/>
    </dgm:pt>
    <dgm:pt modelId="{7BDD32FD-0344-4BFE-BBBA-D27C24ECAFA9}" type="pres">
      <dgm:prSet presAssocID="{45968D43-9792-4310-831A-5A2996082EF6}" presName="parTx" presStyleLbl="node1" presStyleIdx="0" presStyleCnt="0">
        <dgm:presLayoutVars>
          <dgm:chMax val="0"/>
          <dgm:chPref val="0"/>
          <dgm:bulletEnabled val="1"/>
        </dgm:presLayoutVars>
      </dgm:prSet>
      <dgm:spPr/>
    </dgm:pt>
    <dgm:pt modelId="{A4612985-BCBA-4E64-8FC2-A91A32F9981E}" type="pres">
      <dgm:prSet presAssocID="{45968D43-9792-4310-831A-5A2996082EF6}" presName="parSh" presStyleCnt="0"/>
      <dgm:spPr/>
    </dgm:pt>
    <dgm:pt modelId="{18D336DC-1887-4833-AACA-82482CCF8E18}" type="pres">
      <dgm:prSet presAssocID="{45968D43-9792-4310-831A-5A2996082EF6}" presName="lineNode" presStyleLbl="alignAccFollowNode1" presStyleIdx="6" presStyleCnt="15"/>
      <dgm:spPr/>
    </dgm:pt>
    <dgm:pt modelId="{986C06C1-3AE2-49F2-88BA-95EA484FE4FF}" type="pres">
      <dgm:prSet presAssocID="{45968D43-9792-4310-831A-5A2996082EF6}" presName="lineArrowNode" presStyleLbl="alignAccFollowNode1" presStyleIdx="7" presStyleCnt="15"/>
      <dgm:spPr/>
    </dgm:pt>
    <dgm:pt modelId="{66A2F976-7F23-4961-9445-D31FFF4D994F}" type="pres">
      <dgm:prSet presAssocID="{57BA693F-8F68-4521-AED1-35CEC153DCD7}" presName="sibTransNodeCircle" presStyleLbl="alignNode1" presStyleIdx="2" presStyleCnt="5">
        <dgm:presLayoutVars>
          <dgm:chMax val="0"/>
          <dgm:bulletEnabled/>
        </dgm:presLayoutVars>
      </dgm:prSet>
      <dgm:spPr/>
    </dgm:pt>
    <dgm:pt modelId="{626CD6F5-6279-41DB-8E80-AAC7B055FAFE}" type="pres">
      <dgm:prSet presAssocID="{57BA693F-8F68-4521-AED1-35CEC153DCD7}" presName="spacerBetweenCircleAndCallout" presStyleCnt="0">
        <dgm:presLayoutVars/>
      </dgm:prSet>
      <dgm:spPr/>
    </dgm:pt>
    <dgm:pt modelId="{992F3D2B-422C-4E14-BB40-AE6010595375}" type="pres">
      <dgm:prSet presAssocID="{45968D43-9792-4310-831A-5A2996082EF6}" presName="nodeText" presStyleLbl="alignAccFollowNode1" presStyleIdx="8" presStyleCnt="15">
        <dgm:presLayoutVars>
          <dgm:bulletEnabled val="1"/>
        </dgm:presLayoutVars>
      </dgm:prSet>
      <dgm:spPr/>
    </dgm:pt>
    <dgm:pt modelId="{290AC7AC-E96B-4EC4-875E-F846CCE3EC47}" type="pres">
      <dgm:prSet presAssocID="{57BA693F-8F68-4521-AED1-35CEC153DCD7}" presName="sibTransComposite" presStyleCnt="0"/>
      <dgm:spPr/>
    </dgm:pt>
    <dgm:pt modelId="{F85F6EE4-596F-426C-9DD6-405D4BF4A0FB}" type="pres">
      <dgm:prSet presAssocID="{C8AEC5BF-70AF-42CD-8174-B1B1B7444CBD}" presName="compositeNode" presStyleCnt="0"/>
      <dgm:spPr/>
    </dgm:pt>
    <dgm:pt modelId="{F7B212D9-5328-471C-8A5C-65C9FEF4E87B}" type="pres">
      <dgm:prSet presAssocID="{C8AEC5BF-70AF-42CD-8174-B1B1B7444CBD}" presName="parTx" presStyleLbl="node1" presStyleIdx="0" presStyleCnt="0">
        <dgm:presLayoutVars>
          <dgm:chMax val="0"/>
          <dgm:chPref val="0"/>
          <dgm:bulletEnabled val="1"/>
        </dgm:presLayoutVars>
      </dgm:prSet>
      <dgm:spPr/>
    </dgm:pt>
    <dgm:pt modelId="{C13345C5-6192-48CC-8B9F-8C83B06863AA}" type="pres">
      <dgm:prSet presAssocID="{C8AEC5BF-70AF-42CD-8174-B1B1B7444CBD}" presName="parSh" presStyleCnt="0"/>
      <dgm:spPr/>
    </dgm:pt>
    <dgm:pt modelId="{395D0D13-CFCB-432F-8DED-91A7529F1A83}" type="pres">
      <dgm:prSet presAssocID="{C8AEC5BF-70AF-42CD-8174-B1B1B7444CBD}" presName="lineNode" presStyleLbl="alignAccFollowNode1" presStyleIdx="9" presStyleCnt="15"/>
      <dgm:spPr/>
    </dgm:pt>
    <dgm:pt modelId="{6189BFCC-9565-4764-9A3B-3172F63D0E1D}" type="pres">
      <dgm:prSet presAssocID="{C8AEC5BF-70AF-42CD-8174-B1B1B7444CBD}" presName="lineArrowNode" presStyleLbl="alignAccFollowNode1" presStyleIdx="10" presStyleCnt="15"/>
      <dgm:spPr/>
    </dgm:pt>
    <dgm:pt modelId="{D7BDA030-B030-4EC4-89BA-BD5C873BFDF4}" type="pres">
      <dgm:prSet presAssocID="{0A1DCD71-8063-47B9-9C77-A96F80A54D87}" presName="sibTransNodeCircle" presStyleLbl="alignNode1" presStyleIdx="3" presStyleCnt="5">
        <dgm:presLayoutVars>
          <dgm:chMax val="0"/>
          <dgm:bulletEnabled/>
        </dgm:presLayoutVars>
      </dgm:prSet>
      <dgm:spPr/>
    </dgm:pt>
    <dgm:pt modelId="{1F92D721-EE89-4E66-940F-DEFCD7D38F26}" type="pres">
      <dgm:prSet presAssocID="{0A1DCD71-8063-47B9-9C77-A96F80A54D87}" presName="spacerBetweenCircleAndCallout" presStyleCnt="0">
        <dgm:presLayoutVars/>
      </dgm:prSet>
      <dgm:spPr/>
    </dgm:pt>
    <dgm:pt modelId="{37FF99DF-80D2-4291-B3E1-2E135ABC07B0}" type="pres">
      <dgm:prSet presAssocID="{C8AEC5BF-70AF-42CD-8174-B1B1B7444CBD}" presName="nodeText" presStyleLbl="alignAccFollowNode1" presStyleIdx="11" presStyleCnt="15">
        <dgm:presLayoutVars>
          <dgm:bulletEnabled val="1"/>
        </dgm:presLayoutVars>
      </dgm:prSet>
      <dgm:spPr/>
    </dgm:pt>
    <dgm:pt modelId="{889BA77B-AEF6-419A-873B-9193834D1546}" type="pres">
      <dgm:prSet presAssocID="{0A1DCD71-8063-47B9-9C77-A96F80A54D87}" presName="sibTransComposite" presStyleCnt="0"/>
      <dgm:spPr/>
    </dgm:pt>
    <dgm:pt modelId="{B477FF07-641B-4F9B-B17B-4A40A1066069}" type="pres">
      <dgm:prSet presAssocID="{C3A613DE-BA56-4D09-AB41-E79E86A5F169}" presName="compositeNode" presStyleCnt="0"/>
      <dgm:spPr/>
    </dgm:pt>
    <dgm:pt modelId="{43F88EC0-A67A-43E1-BEF3-3C954F8CF2D4}" type="pres">
      <dgm:prSet presAssocID="{C3A613DE-BA56-4D09-AB41-E79E86A5F169}" presName="parTx" presStyleLbl="node1" presStyleIdx="0" presStyleCnt="0">
        <dgm:presLayoutVars>
          <dgm:chMax val="0"/>
          <dgm:chPref val="0"/>
          <dgm:bulletEnabled val="1"/>
        </dgm:presLayoutVars>
      </dgm:prSet>
      <dgm:spPr/>
    </dgm:pt>
    <dgm:pt modelId="{86C6B62B-271D-4C22-B91F-5CA680DFC76C}" type="pres">
      <dgm:prSet presAssocID="{C3A613DE-BA56-4D09-AB41-E79E86A5F169}" presName="parSh" presStyleCnt="0"/>
      <dgm:spPr/>
    </dgm:pt>
    <dgm:pt modelId="{708B3BA5-F4E0-4A93-A1B2-B1642198AB76}" type="pres">
      <dgm:prSet presAssocID="{C3A613DE-BA56-4D09-AB41-E79E86A5F169}" presName="lineNode" presStyleLbl="alignAccFollowNode1" presStyleIdx="12" presStyleCnt="15"/>
      <dgm:spPr/>
    </dgm:pt>
    <dgm:pt modelId="{8E3FAA65-662A-4C75-983A-A496C160CC03}" type="pres">
      <dgm:prSet presAssocID="{C3A613DE-BA56-4D09-AB41-E79E86A5F169}" presName="lineArrowNode" presStyleLbl="alignAccFollowNode1" presStyleIdx="13" presStyleCnt="15"/>
      <dgm:spPr/>
    </dgm:pt>
    <dgm:pt modelId="{43708419-415A-4094-B76E-4BEE8D90D2E2}" type="pres">
      <dgm:prSet presAssocID="{7B94AC91-ABC6-4E35-BC99-9BA4F4D60D6B}" presName="sibTransNodeCircle" presStyleLbl="alignNode1" presStyleIdx="4" presStyleCnt="5">
        <dgm:presLayoutVars>
          <dgm:chMax val="0"/>
          <dgm:bulletEnabled/>
        </dgm:presLayoutVars>
      </dgm:prSet>
      <dgm:spPr/>
    </dgm:pt>
    <dgm:pt modelId="{E3B97079-F7FD-4352-86F3-771C6C0E9A8F}" type="pres">
      <dgm:prSet presAssocID="{7B94AC91-ABC6-4E35-BC99-9BA4F4D60D6B}" presName="spacerBetweenCircleAndCallout" presStyleCnt="0">
        <dgm:presLayoutVars/>
      </dgm:prSet>
      <dgm:spPr/>
    </dgm:pt>
    <dgm:pt modelId="{F4D0BB5B-8DD5-48BF-A2ED-92D39ECB2748}" type="pres">
      <dgm:prSet presAssocID="{C3A613DE-BA56-4D09-AB41-E79E86A5F169}" presName="nodeText" presStyleLbl="alignAccFollowNode1" presStyleIdx="14" presStyleCnt="15">
        <dgm:presLayoutVars>
          <dgm:bulletEnabled val="1"/>
        </dgm:presLayoutVars>
      </dgm:prSet>
      <dgm:spPr/>
    </dgm:pt>
  </dgm:ptLst>
  <dgm:cxnLst>
    <dgm:cxn modelId="{73DF4201-BB5C-4822-92B6-5412F61548BB}" type="presOf" srcId="{C071A1BD-FD05-4393-BE93-E1AC44935B08}" destId="{350AECB2-BADC-4016-A871-920C9A00C0A0}" srcOrd="0" destOrd="0" presId="urn:microsoft.com/office/officeart/2016/7/layout/LinearArrowProcessNumbered"/>
    <dgm:cxn modelId="{09820E02-4D47-418C-B0C9-DDD8C5EA0389}" srcId="{A5C356F3-55CB-4A58-BE86-511748844FF3}" destId="{C3A613DE-BA56-4D09-AB41-E79E86A5F169}" srcOrd="4" destOrd="0" parTransId="{4BE1F9BF-096C-4088-A6D7-4005C45CFDC7}" sibTransId="{7B94AC91-ABC6-4E35-BC99-9BA4F4D60D6B}"/>
    <dgm:cxn modelId="{BB07C91C-0DC7-4CB4-83D5-024D033871CD}" srcId="{A5C356F3-55CB-4A58-BE86-511748844FF3}" destId="{45968D43-9792-4310-831A-5A2996082EF6}" srcOrd="2" destOrd="0" parTransId="{8B0ED49F-8ED5-435E-9F0B-1B7C43C031D6}" sibTransId="{57BA693F-8F68-4521-AED1-35CEC153DCD7}"/>
    <dgm:cxn modelId="{D9E50628-D3C3-41E4-A7D4-722DC4C57DB1}" type="presOf" srcId="{7B3BF63A-9383-4CD5-94E5-79864EAD5EE2}" destId="{D4585C57-AF76-4B08-942E-29B0632BAA76}" srcOrd="0" destOrd="0" presId="urn:microsoft.com/office/officeart/2016/7/layout/LinearArrowProcessNumbered"/>
    <dgm:cxn modelId="{15B9B82D-17A6-49B5-B60B-A434EA961FFB}" type="presOf" srcId="{C3A613DE-BA56-4D09-AB41-E79E86A5F169}" destId="{F4D0BB5B-8DD5-48BF-A2ED-92D39ECB2748}" srcOrd="0" destOrd="0" presId="urn:microsoft.com/office/officeart/2016/7/layout/LinearArrowProcessNumbered"/>
    <dgm:cxn modelId="{3E417E39-CE89-4F2F-BB78-89CCEF8D4DA3}" type="presOf" srcId="{A5C356F3-55CB-4A58-BE86-511748844FF3}" destId="{0297B25B-707B-4ED8-83B7-10906DE1539B}" srcOrd="0" destOrd="0" presId="urn:microsoft.com/office/officeart/2016/7/layout/LinearArrowProcessNumbered"/>
    <dgm:cxn modelId="{F5DB9667-3197-443F-A9AF-EA57EFB0E8FB}" type="presOf" srcId="{7B94AC91-ABC6-4E35-BC99-9BA4F4D60D6B}" destId="{43708419-415A-4094-B76E-4BEE8D90D2E2}" srcOrd="0" destOrd="0" presId="urn:microsoft.com/office/officeart/2016/7/layout/LinearArrowProcessNumbered"/>
    <dgm:cxn modelId="{6BA1A754-7919-4568-BF06-A01DE0A45FD2}" type="presOf" srcId="{AEC6C9E3-DAFE-48BA-AC11-44C2AA0901A9}" destId="{627D404B-3D60-4369-AF83-3767952D1D01}" srcOrd="0" destOrd="0" presId="urn:microsoft.com/office/officeart/2016/7/layout/LinearArrowProcessNumbered"/>
    <dgm:cxn modelId="{28FA065A-D4C4-41D8-90FF-0A313AB56F7F}" type="presOf" srcId="{57BA693F-8F68-4521-AED1-35CEC153DCD7}" destId="{66A2F976-7F23-4961-9445-D31FFF4D994F}" srcOrd="0" destOrd="0" presId="urn:microsoft.com/office/officeart/2016/7/layout/LinearArrowProcessNumbered"/>
    <dgm:cxn modelId="{88C76B87-2F01-4883-AB30-8BB91E3FF7B8}" type="presOf" srcId="{45968D43-9792-4310-831A-5A2996082EF6}" destId="{992F3D2B-422C-4E14-BB40-AE6010595375}" srcOrd="0" destOrd="0" presId="urn:microsoft.com/office/officeart/2016/7/layout/LinearArrowProcessNumbered"/>
    <dgm:cxn modelId="{4FF2B0B1-F80B-4C76-BA00-D8BF4F0D6252}" srcId="{A5C356F3-55CB-4A58-BE86-511748844FF3}" destId="{C8AEC5BF-70AF-42CD-8174-B1B1B7444CBD}" srcOrd="3" destOrd="0" parTransId="{17580992-C421-4522-B59F-819941CA38AA}" sibTransId="{0A1DCD71-8063-47B9-9C77-A96F80A54D87}"/>
    <dgm:cxn modelId="{0A91EFB8-622E-4BC7-BD9B-9E57BFBFE2E9}" srcId="{A5C356F3-55CB-4A58-BE86-511748844FF3}" destId="{C071A1BD-FD05-4393-BE93-E1AC44935B08}" srcOrd="0" destOrd="0" parTransId="{BBB05517-119F-4765-96C9-8DAE4CFA7A9B}" sibTransId="{7B3BF63A-9383-4CD5-94E5-79864EAD5EE2}"/>
    <dgm:cxn modelId="{904F48C7-42DD-4B7E-8DF3-22F86C0CBA97}" type="presOf" srcId="{C8AEC5BF-70AF-42CD-8174-B1B1B7444CBD}" destId="{37FF99DF-80D2-4291-B3E1-2E135ABC07B0}" srcOrd="0" destOrd="0" presId="urn:microsoft.com/office/officeart/2016/7/layout/LinearArrowProcessNumbered"/>
    <dgm:cxn modelId="{EFB546D4-4FEB-4C1D-BDBF-2B3E15F748CE}" srcId="{A5C356F3-55CB-4A58-BE86-511748844FF3}" destId="{09DF95EA-8451-439A-AE38-FC76193D5A46}" srcOrd="1" destOrd="0" parTransId="{2A411A83-7E4B-4921-B70E-4EDDDE22029A}" sibTransId="{AEC6C9E3-DAFE-48BA-AC11-44C2AA0901A9}"/>
    <dgm:cxn modelId="{3C9C78EC-611B-4AD6-8456-08D68AC2D656}" type="presOf" srcId="{09DF95EA-8451-439A-AE38-FC76193D5A46}" destId="{5BFFECAE-4729-411B-A1BD-F4A40A1BAF5C}" srcOrd="0" destOrd="0" presId="urn:microsoft.com/office/officeart/2016/7/layout/LinearArrowProcessNumbered"/>
    <dgm:cxn modelId="{BC2839F2-E488-4DE8-8D79-0C80F9D2E059}" type="presOf" srcId="{0A1DCD71-8063-47B9-9C77-A96F80A54D87}" destId="{D7BDA030-B030-4EC4-89BA-BD5C873BFDF4}" srcOrd="0" destOrd="0" presId="urn:microsoft.com/office/officeart/2016/7/layout/LinearArrowProcessNumbered"/>
    <dgm:cxn modelId="{D9314FE1-66DB-4C94-9ED7-9C1757FB311B}" type="presParOf" srcId="{0297B25B-707B-4ED8-83B7-10906DE1539B}" destId="{0D435C24-F273-4BD4-BE70-16FF2A718416}" srcOrd="0" destOrd="0" presId="urn:microsoft.com/office/officeart/2016/7/layout/LinearArrowProcessNumbered"/>
    <dgm:cxn modelId="{62C381DD-0DE4-4661-BB56-809E80B7A1D5}" type="presParOf" srcId="{0D435C24-F273-4BD4-BE70-16FF2A718416}" destId="{2186A5EF-4FD3-43E3-BACF-7228E9FA4F70}" srcOrd="0" destOrd="0" presId="urn:microsoft.com/office/officeart/2016/7/layout/LinearArrowProcessNumbered"/>
    <dgm:cxn modelId="{D8928A10-8B2E-4F7E-A750-90031ACA6BC7}" type="presParOf" srcId="{0D435C24-F273-4BD4-BE70-16FF2A718416}" destId="{68E40B68-6F38-4980-9FD1-D59D9C90EF38}" srcOrd="1" destOrd="0" presId="urn:microsoft.com/office/officeart/2016/7/layout/LinearArrowProcessNumbered"/>
    <dgm:cxn modelId="{DD2D2C13-698B-4A41-ABB6-7C900151F5A8}" type="presParOf" srcId="{68E40B68-6F38-4980-9FD1-D59D9C90EF38}" destId="{CD5D6361-C126-41CC-9633-CD7C083B6EF2}" srcOrd="0" destOrd="0" presId="urn:microsoft.com/office/officeart/2016/7/layout/LinearArrowProcessNumbered"/>
    <dgm:cxn modelId="{BD52E56B-ED43-4C8F-AAB3-058618842C00}" type="presParOf" srcId="{68E40B68-6F38-4980-9FD1-D59D9C90EF38}" destId="{A97F758D-32EB-4F02-9B7F-10A458E7A03F}" srcOrd="1" destOrd="0" presId="urn:microsoft.com/office/officeart/2016/7/layout/LinearArrowProcessNumbered"/>
    <dgm:cxn modelId="{429B2A3A-72EE-4232-AE76-5213A7F7E79A}" type="presParOf" srcId="{68E40B68-6F38-4980-9FD1-D59D9C90EF38}" destId="{D4585C57-AF76-4B08-942E-29B0632BAA76}" srcOrd="2" destOrd="0" presId="urn:microsoft.com/office/officeart/2016/7/layout/LinearArrowProcessNumbered"/>
    <dgm:cxn modelId="{D693D4A7-C15A-49E7-96DB-7417BBFE14A5}" type="presParOf" srcId="{68E40B68-6F38-4980-9FD1-D59D9C90EF38}" destId="{11CD7360-26A4-4497-B7F5-76ED4E5761BF}" srcOrd="3" destOrd="0" presId="urn:microsoft.com/office/officeart/2016/7/layout/LinearArrowProcessNumbered"/>
    <dgm:cxn modelId="{5F0769A5-D5AC-44B1-A118-928ACF377FFE}" type="presParOf" srcId="{0D435C24-F273-4BD4-BE70-16FF2A718416}" destId="{350AECB2-BADC-4016-A871-920C9A00C0A0}" srcOrd="2" destOrd="0" presId="urn:microsoft.com/office/officeart/2016/7/layout/LinearArrowProcessNumbered"/>
    <dgm:cxn modelId="{2A154EF6-887F-47C6-806E-45301975B380}" type="presParOf" srcId="{0297B25B-707B-4ED8-83B7-10906DE1539B}" destId="{7DFD0B5C-4307-4D2A-84D0-1EA881D2E5AB}" srcOrd="1" destOrd="0" presId="urn:microsoft.com/office/officeart/2016/7/layout/LinearArrowProcessNumbered"/>
    <dgm:cxn modelId="{FED030AC-F2A8-4672-AD2F-09B5B6F78E2A}" type="presParOf" srcId="{0297B25B-707B-4ED8-83B7-10906DE1539B}" destId="{446DFD80-BA76-479B-9539-0A85B821F24A}" srcOrd="2" destOrd="0" presId="urn:microsoft.com/office/officeart/2016/7/layout/LinearArrowProcessNumbered"/>
    <dgm:cxn modelId="{5A4E167E-7BC4-4AD1-8A58-669EEF912B94}" type="presParOf" srcId="{446DFD80-BA76-479B-9539-0A85B821F24A}" destId="{ED41C1FC-BC42-4F76-8235-FF4C74989CE8}" srcOrd="0" destOrd="0" presId="urn:microsoft.com/office/officeart/2016/7/layout/LinearArrowProcessNumbered"/>
    <dgm:cxn modelId="{CF47DFF6-8CB0-4B06-830B-9C464BF37B07}" type="presParOf" srcId="{446DFD80-BA76-479B-9539-0A85B821F24A}" destId="{21DA0D39-8FDA-4063-BE17-AC32B1ABAABD}" srcOrd="1" destOrd="0" presId="urn:microsoft.com/office/officeart/2016/7/layout/LinearArrowProcessNumbered"/>
    <dgm:cxn modelId="{9BCFE704-A054-4CA5-AC0C-84F6987EBC4B}" type="presParOf" srcId="{21DA0D39-8FDA-4063-BE17-AC32B1ABAABD}" destId="{6035F544-502A-4A7C-86B5-E6937CB41C1C}" srcOrd="0" destOrd="0" presId="urn:microsoft.com/office/officeart/2016/7/layout/LinearArrowProcessNumbered"/>
    <dgm:cxn modelId="{FBC74E59-D8B4-4F2F-A08F-61DBB74F922D}" type="presParOf" srcId="{21DA0D39-8FDA-4063-BE17-AC32B1ABAABD}" destId="{F99F6BAA-86FD-4AAA-9779-52E731E6636D}" srcOrd="1" destOrd="0" presId="urn:microsoft.com/office/officeart/2016/7/layout/LinearArrowProcessNumbered"/>
    <dgm:cxn modelId="{97C0A140-D424-4148-A952-F699A3E6CF62}" type="presParOf" srcId="{21DA0D39-8FDA-4063-BE17-AC32B1ABAABD}" destId="{627D404B-3D60-4369-AF83-3767952D1D01}" srcOrd="2" destOrd="0" presId="urn:microsoft.com/office/officeart/2016/7/layout/LinearArrowProcessNumbered"/>
    <dgm:cxn modelId="{2D96142D-E3E3-41A1-B1B2-8AA6CAA76950}" type="presParOf" srcId="{21DA0D39-8FDA-4063-BE17-AC32B1ABAABD}" destId="{CCCC7233-9DB1-4C80-8B92-4562822CAC18}" srcOrd="3" destOrd="0" presId="urn:microsoft.com/office/officeart/2016/7/layout/LinearArrowProcessNumbered"/>
    <dgm:cxn modelId="{3C27771C-9A2C-45E7-9D49-7F75460C3A0B}" type="presParOf" srcId="{446DFD80-BA76-479B-9539-0A85B821F24A}" destId="{5BFFECAE-4729-411B-A1BD-F4A40A1BAF5C}" srcOrd="2" destOrd="0" presId="urn:microsoft.com/office/officeart/2016/7/layout/LinearArrowProcessNumbered"/>
    <dgm:cxn modelId="{6F5A2C7C-8BC4-49A0-ABBE-A742ED9E66F9}" type="presParOf" srcId="{0297B25B-707B-4ED8-83B7-10906DE1539B}" destId="{FD5960B6-8A4D-4CA0-AD3E-0062E8C238F7}" srcOrd="3" destOrd="0" presId="urn:microsoft.com/office/officeart/2016/7/layout/LinearArrowProcessNumbered"/>
    <dgm:cxn modelId="{FDAADC0E-9C09-4E2F-98C5-DB32AAD5DDF3}" type="presParOf" srcId="{0297B25B-707B-4ED8-83B7-10906DE1539B}" destId="{063EF010-A908-44EA-B918-184C0A8F3D80}" srcOrd="4" destOrd="0" presId="urn:microsoft.com/office/officeart/2016/7/layout/LinearArrowProcessNumbered"/>
    <dgm:cxn modelId="{D788DAB6-F48D-48CA-8121-B22AFF77B67F}" type="presParOf" srcId="{063EF010-A908-44EA-B918-184C0A8F3D80}" destId="{7BDD32FD-0344-4BFE-BBBA-D27C24ECAFA9}" srcOrd="0" destOrd="0" presId="urn:microsoft.com/office/officeart/2016/7/layout/LinearArrowProcessNumbered"/>
    <dgm:cxn modelId="{8C70970B-6836-4E85-8467-D1857F149630}" type="presParOf" srcId="{063EF010-A908-44EA-B918-184C0A8F3D80}" destId="{A4612985-BCBA-4E64-8FC2-A91A32F9981E}" srcOrd="1" destOrd="0" presId="urn:microsoft.com/office/officeart/2016/7/layout/LinearArrowProcessNumbered"/>
    <dgm:cxn modelId="{B5FCBB55-AE5F-43A9-97DA-14FB3704A255}" type="presParOf" srcId="{A4612985-BCBA-4E64-8FC2-A91A32F9981E}" destId="{18D336DC-1887-4833-AACA-82482CCF8E18}" srcOrd="0" destOrd="0" presId="urn:microsoft.com/office/officeart/2016/7/layout/LinearArrowProcessNumbered"/>
    <dgm:cxn modelId="{FEB524F4-C2AB-4F26-93C0-7737B49D5775}" type="presParOf" srcId="{A4612985-BCBA-4E64-8FC2-A91A32F9981E}" destId="{986C06C1-3AE2-49F2-88BA-95EA484FE4FF}" srcOrd="1" destOrd="0" presId="urn:microsoft.com/office/officeart/2016/7/layout/LinearArrowProcessNumbered"/>
    <dgm:cxn modelId="{01DA0052-FCF4-4F7A-98DB-DE0F9531E23C}" type="presParOf" srcId="{A4612985-BCBA-4E64-8FC2-A91A32F9981E}" destId="{66A2F976-7F23-4961-9445-D31FFF4D994F}" srcOrd="2" destOrd="0" presId="urn:microsoft.com/office/officeart/2016/7/layout/LinearArrowProcessNumbered"/>
    <dgm:cxn modelId="{F2D6BF76-8C5A-4A58-A716-B864B06AAD3E}" type="presParOf" srcId="{A4612985-BCBA-4E64-8FC2-A91A32F9981E}" destId="{626CD6F5-6279-41DB-8E80-AAC7B055FAFE}" srcOrd="3" destOrd="0" presId="urn:microsoft.com/office/officeart/2016/7/layout/LinearArrowProcessNumbered"/>
    <dgm:cxn modelId="{4F10C1D8-AC58-446A-AB22-F47BA8256160}" type="presParOf" srcId="{063EF010-A908-44EA-B918-184C0A8F3D80}" destId="{992F3D2B-422C-4E14-BB40-AE6010595375}" srcOrd="2" destOrd="0" presId="urn:microsoft.com/office/officeart/2016/7/layout/LinearArrowProcessNumbered"/>
    <dgm:cxn modelId="{7B3251EE-8DE0-46AA-B7BC-0B1BD569A55B}" type="presParOf" srcId="{0297B25B-707B-4ED8-83B7-10906DE1539B}" destId="{290AC7AC-E96B-4EC4-875E-F846CCE3EC47}" srcOrd="5" destOrd="0" presId="urn:microsoft.com/office/officeart/2016/7/layout/LinearArrowProcessNumbered"/>
    <dgm:cxn modelId="{9A634703-37B7-4EC9-86EA-340FAB84DBFF}" type="presParOf" srcId="{0297B25B-707B-4ED8-83B7-10906DE1539B}" destId="{F85F6EE4-596F-426C-9DD6-405D4BF4A0FB}" srcOrd="6" destOrd="0" presId="urn:microsoft.com/office/officeart/2016/7/layout/LinearArrowProcessNumbered"/>
    <dgm:cxn modelId="{319F9DCC-8BC0-47A1-A1BA-470C6266F894}" type="presParOf" srcId="{F85F6EE4-596F-426C-9DD6-405D4BF4A0FB}" destId="{F7B212D9-5328-471C-8A5C-65C9FEF4E87B}" srcOrd="0" destOrd="0" presId="urn:microsoft.com/office/officeart/2016/7/layout/LinearArrowProcessNumbered"/>
    <dgm:cxn modelId="{33EDB401-23A6-424D-B195-4CAFFA7D87BE}" type="presParOf" srcId="{F85F6EE4-596F-426C-9DD6-405D4BF4A0FB}" destId="{C13345C5-6192-48CC-8B9F-8C83B06863AA}" srcOrd="1" destOrd="0" presId="urn:microsoft.com/office/officeart/2016/7/layout/LinearArrowProcessNumbered"/>
    <dgm:cxn modelId="{A730DC9A-72DC-432A-BCF4-BFF684C51A10}" type="presParOf" srcId="{C13345C5-6192-48CC-8B9F-8C83B06863AA}" destId="{395D0D13-CFCB-432F-8DED-91A7529F1A83}" srcOrd="0" destOrd="0" presId="urn:microsoft.com/office/officeart/2016/7/layout/LinearArrowProcessNumbered"/>
    <dgm:cxn modelId="{EC88D34E-CFDC-4D68-8D6E-5A5DF331B8F6}" type="presParOf" srcId="{C13345C5-6192-48CC-8B9F-8C83B06863AA}" destId="{6189BFCC-9565-4764-9A3B-3172F63D0E1D}" srcOrd="1" destOrd="0" presId="urn:microsoft.com/office/officeart/2016/7/layout/LinearArrowProcessNumbered"/>
    <dgm:cxn modelId="{5DA24DC4-C82A-4ABF-B539-318FEA8026B5}" type="presParOf" srcId="{C13345C5-6192-48CC-8B9F-8C83B06863AA}" destId="{D7BDA030-B030-4EC4-89BA-BD5C873BFDF4}" srcOrd="2" destOrd="0" presId="urn:microsoft.com/office/officeart/2016/7/layout/LinearArrowProcessNumbered"/>
    <dgm:cxn modelId="{5DDEC73C-6BF5-4236-B5D9-D05ED379C382}" type="presParOf" srcId="{C13345C5-6192-48CC-8B9F-8C83B06863AA}" destId="{1F92D721-EE89-4E66-940F-DEFCD7D38F26}" srcOrd="3" destOrd="0" presId="urn:microsoft.com/office/officeart/2016/7/layout/LinearArrowProcessNumbered"/>
    <dgm:cxn modelId="{0743A72D-2D46-4B5A-9C41-D34B6BCC2A28}" type="presParOf" srcId="{F85F6EE4-596F-426C-9DD6-405D4BF4A0FB}" destId="{37FF99DF-80D2-4291-B3E1-2E135ABC07B0}" srcOrd="2" destOrd="0" presId="urn:microsoft.com/office/officeart/2016/7/layout/LinearArrowProcessNumbered"/>
    <dgm:cxn modelId="{C18603E5-1E85-499E-8FBE-3076C230492F}" type="presParOf" srcId="{0297B25B-707B-4ED8-83B7-10906DE1539B}" destId="{889BA77B-AEF6-419A-873B-9193834D1546}" srcOrd="7" destOrd="0" presId="urn:microsoft.com/office/officeart/2016/7/layout/LinearArrowProcessNumbered"/>
    <dgm:cxn modelId="{038A4364-9CAF-469B-A489-8C2C73FF95A9}" type="presParOf" srcId="{0297B25B-707B-4ED8-83B7-10906DE1539B}" destId="{B477FF07-641B-4F9B-B17B-4A40A1066069}" srcOrd="8" destOrd="0" presId="urn:microsoft.com/office/officeart/2016/7/layout/LinearArrowProcessNumbered"/>
    <dgm:cxn modelId="{6938E65B-1403-4726-9EB3-4F3CA87F2D56}" type="presParOf" srcId="{B477FF07-641B-4F9B-B17B-4A40A1066069}" destId="{43F88EC0-A67A-43E1-BEF3-3C954F8CF2D4}" srcOrd="0" destOrd="0" presId="urn:microsoft.com/office/officeart/2016/7/layout/LinearArrowProcessNumbered"/>
    <dgm:cxn modelId="{71E3CB86-60EB-4B6E-A5D6-7D980FEAA6EB}" type="presParOf" srcId="{B477FF07-641B-4F9B-B17B-4A40A1066069}" destId="{86C6B62B-271D-4C22-B91F-5CA680DFC76C}" srcOrd="1" destOrd="0" presId="urn:microsoft.com/office/officeart/2016/7/layout/LinearArrowProcessNumbered"/>
    <dgm:cxn modelId="{DEB73456-41D4-4440-BE41-6F0A1277F978}" type="presParOf" srcId="{86C6B62B-271D-4C22-B91F-5CA680DFC76C}" destId="{708B3BA5-F4E0-4A93-A1B2-B1642198AB76}" srcOrd="0" destOrd="0" presId="urn:microsoft.com/office/officeart/2016/7/layout/LinearArrowProcessNumbered"/>
    <dgm:cxn modelId="{98A31C1C-9A80-47F5-8723-4FD952D62C21}" type="presParOf" srcId="{86C6B62B-271D-4C22-B91F-5CA680DFC76C}" destId="{8E3FAA65-662A-4C75-983A-A496C160CC03}" srcOrd="1" destOrd="0" presId="urn:microsoft.com/office/officeart/2016/7/layout/LinearArrowProcessNumbered"/>
    <dgm:cxn modelId="{F2C2487D-88D9-4840-ACCC-021AB9C819B2}" type="presParOf" srcId="{86C6B62B-271D-4C22-B91F-5CA680DFC76C}" destId="{43708419-415A-4094-B76E-4BEE8D90D2E2}" srcOrd="2" destOrd="0" presId="urn:microsoft.com/office/officeart/2016/7/layout/LinearArrowProcessNumbered"/>
    <dgm:cxn modelId="{ECA335CF-6407-4A92-948C-2EC940486B4D}" type="presParOf" srcId="{86C6B62B-271D-4C22-B91F-5CA680DFC76C}" destId="{E3B97079-F7FD-4352-86F3-771C6C0E9A8F}" srcOrd="3" destOrd="0" presId="urn:microsoft.com/office/officeart/2016/7/layout/LinearArrowProcessNumbered"/>
    <dgm:cxn modelId="{0506B525-3587-4BE1-8E6A-ABB442C89747}" type="presParOf" srcId="{B477FF07-641B-4F9B-B17B-4A40A1066069}" destId="{F4D0BB5B-8DD5-48BF-A2ED-92D39ECB2748}" srcOrd="2" destOrd="0" presId="urn:microsoft.com/office/officeart/2016/7/layout/LinearArrow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4784AC-1012-4F57-8DD3-9C7764ECAA66}"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8A80FB61-669F-44A7-BAB5-700EBD107524}">
      <dgm:prSet/>
      <dgm:spPr/>
      <dgm:t>
        <a:bodyPr/>
        <a:lstStyle/>
        <a:p>
          <a:r>
            <a:rPr lang="en-US" dirty="0"/>
            <a:t>Why wouldn’t someone speak up when they see another person who needs help? (i.e., engaging in risky behavior, self harming, abusing drugs or alcohol, etc.)</a:t>
          </a:r>
        </a:p>
      </dgm:t>
    </dgm:pt>
    <dgm:pt modelId="{1ABDF0DF-F6A7-4595-910E-83E928C5AC0E}" type="parTrans" cxnId="{77566996-B4A0-4B5F-AC6D-9C4686B2EE4A}">
      <dgm:prSet/>
      <dgm:spPr/>
      <dgm:t>
        <a:bodyPr/>
        <a:lstStyle/>
        <a:p>
          <a:endParaRPr lang="en-US"/>
        </a:p>
      </dgm:t>
    </dgm:pt>
    <dgm:pt modelId="{0C238662-46DA-4295-8135-086C49A6B11A}" type="sibTrans" cxnId="{77566996-B4A0-4B5F-AC6D-9C4686B2EE4A}">
      <dgm:prSet/>
      <dgm:spPr/>
      <dgm:t>
        <a:bodyPr/>
        <a:lstStyle/>
        <a:p>
          <a:endParaRPr lang="en-US"/>
        </a:p>
      </dgm:t>
    </dgm:pt>
    <dgm:pt modelId="{A741FC21-630B-41E6-8F51-185673F60F48}">
      <dgm:prSet/>
      <dgm:spPr/>
      <dgm:t>
        <a:bodyPr/>
        <a:lstStyle/>
        <a:p>
          <a:r>
            <a:rPr lang="en-US" dirty="0"/>
            <a:t>Can you think of a time when you wish someone would have helped you or a friend?</a:t>
          </a:r>
        </a:p>
      </dgm:t>
    </dgm:pt>
    <dgm:pt modelId="{98A08D70-9033-4188-802A-6C2B059EC634}" type="parTrans" cxnId="{2B8BE29A-1195-439E-BFE1-B7C3B1360971}">
      <dgm:prSet/>
      <dgm:spPr/>
      <dgm:t>
        <a:bodyPr/>
        <a:lstStyle/>
        <a:p>
          <a:endParaRPr lang="en-US"/>
        </a:p>
      </dgm:t>
    </dgm:pt>
    <dgm:pt modelId="{74614253-FD04-48F0-A3C1-F6B60D7344AF}" type="sibTrans" cxnId="{2B8BE29A-1195-439E-BFE1-B7C3B1360971}">
      <dgm:prSet/>
      <dgm:spPr/>
      <dgm:t>
        <a:bodyPr/>
        <a:lstStyle/>
        <a:p>
          <a:endParaRPr lang="en-US"/>
        </a:p>
      </dgm:t>
    </dgm:pt>
    <dgm:pt modelId="{63AEF9C6-25A6-4459-A70E-5070C057A89B}" type="pres">
      <dgm:prSet presAssocID="{F34784AC-1012-4F57-8DD3-9C7764ECAA66}" presName="vert0" presStyleCnt="0">
        <dgm:presLayoutVars>
          <dgm:dir/>
          <dgm:animOne val="branch"/>
          <dgm:animLvl val="lvl"/>
        </dgm:presLayoutVars>
      </dgm:prSet>
      <dgm:spPr/>
    </dgm:pt>
    <dgm:pt modelId="{85C541FE-2AD6-4922-AC76-B10862153CBD}" type="pres">
      <dgm:prSet presAssocID="{8A80FB61-669F-44A7-BAB5-700EBD107524}" presName="thickLine" presStyleLbl="alignNode1" presStyleIdx="0" presStyleCnt="2"/>
      <dgm:spPr/>
    </dgm:pt>
    <dgm:pt modelId="{EBD61A53-C677-4EA4-B62F-54CD4A97787E}" type="pres">
      <dgm:prSet presAssocID="{8A80FB61-669F-44A7-BAB5-700EBD107524}" presName="horz1" presStyleCnt="0"/>
      <dgm:spPr/>
    </dgm:pt>
    <dgm:pt modelId="{EADC92CA-295F-491F-BFF7-5A4F03D32BF2}" type="pres">
      <dgm:prSet presAssocID="{8A80FB61-669F-44A7-BAB5-700EBD107524}" presName="tx1" presStyleLbl="revTx" presStyleIdx="0" presStyleCnt="2"/>
      <dgm:spPr/>
    </dgm:pt>
    <dgm:pt modelId="{636FFCDC-B1FA-49DA-B3FA-DCBB355C7071}" type="pres">
      <dgm:prSet presAssocID="{8A80FB61-669F-44A7-BAB5-700EBD107524}" presName="vert1" presStyleCnt="0"/>
      <dgm:spPr/>
    </dgm:pt>
    <dgm:pt modelId="{ADD38FA4-1014-4FB5-B14B-666FBA8C492D}" type="pres">
      <dgm:prSet presAssocID="{A741FC21-630B-41E6-8F51-185673F60F48}" presName="thickLine" presStyleLbl="alignNode1" presStyleIdx="1" presStyleCnt="2"/>
      <dgm:spPr/>
    </dgm:pt>
    <dgm:pt modelId="{32304E57-3BCF-4556-9A08-284378C3AB15}" type="pres">
      <dgm:prSet presAssocID="{A741FC21-630B-41E6-8F51-185673F60F48}" presName="horz1" presStyleCnt="0"/>
      <dgm:spPr/>
    </dgm:pt>
    <dgm:pt modelId="{FD36F04B-4462-4279-AE98-3285E794DD0E}" type="pres">
      <dgm:prSet presAssocID="{A741FC21-630B-41E6-8F51-185673F60F48}" presName="tx1" presStyleLbl="revTx" presStyleIdx="1" presStyleCnt="2"/>
      <dgm:spPr/>
    </dgm:pt>
    <dgm:pt modelId="{CBDC40C7-329F-40B4-B4F5-5C0DFD942893}" type="pres">
      <dgm:prSet presAssocID="{A741FC21-630B-41E6-8F51-185673F60F48}" presName="vert1" presStyleCnt="0"/>
      <dgm:spPr/>
    </dgm:pt>
  </dgm:ptLst>
  <dgm:cxnLst>
    <dgm:cxn modelId="{0110DC37-E457-48D2-BFD1-F46852D24CC3}" type="presOf" srcId="{8A80FB61-669F-44A7-BAB5-700EBD107524}" destId="{EADC92CA-295F-491F-BFF7-5A4F03D32BF2}" srcOrd="0" destOrd="0" presId="urn:microsoft.com/office/officeart/2008/layout/LinedList"/>
    <dgm:cxn modelId="{77566996-B4A0-4B5F-AC6D-9C4686B2EE4A}" srcId="{F34784AC-1012-4F57-8DD3-9C7764ECAA66}" destId="{8A80FB61-669F-44A7-BAB5-700EBD107524}" srcOrd="0" destOrd="0" parTransId="{1ABDF0DF-F6A7-4595-910E-83E928C5AC0E}" sibTransId="{0C238662-46DA-4295-8135-086C49A6B11A}"/>
    <dgm:cxn modelId="{2B8BE29A-1195-439E-BFE1-B7C3B1360971}" srcId="{F34784AC-1012-4F57-8DD3-9C7764ECAA66}" destId="{A741FC21-630B-41E6-8F51-185673F60F48}" srcOrd="1" destOrd="0" parTransId="{98A08D70-9033-4188-802A-6C2B059EC634}" sibTransId="{74614253-FD04-48F0-A3C1-F6B60D7344AF}"/>
    <dgm:cxn modelId="{094481CF-1377-42D9-ADC8-D378CA959702}" type="presOf" srcId="{A741FC21-630B-41E6-8F51-185673F60F48}" destId="{FD36F04B-4462-4279-AE98-3285E794DD0E}" srcOrd="0" destOrd="0" presId="urn:microsoft.com/office/officeart/2008/layout/LinedList"/>
    <dgm:cxn modelId="{F5E932EA-3AE6-40E1-A5CB-9606630AB5CD}" type="presOf" srcId="{F34784AC-1012-4F57-8DD3-9C7764ECAA66}" destId="{63AEF9C6-25A6-4459-A70E-5070C057A89B}" srcOrd="0" destOrd="0" presId="urn:microsoft.com/office/officeart/2008/layout/LinedList"/>
    <dgm:cxn modelId="{A5252A5E-C925-442B-9EF1-C80506F7D0D0}" type="presParOf" srcId="{63AEF9C6-25A6-4459-A70E-5070C057A89B}" destId="{85C541FE-2AD6-4922-AC76-B10862153CBD}" srcOrd="0" destOrd="0" presId="urn:microsoft.com/office/officeart/2008/layout/LinedList"/>
    <dgm:cxn modelId="{6DCBA184-190B-4468-A800-276F1C3A58A8}" type="presParOf" srcId="{63AEF9C6-25A6-4459-A70E-5070C057A89B}" destId="{EBD61A53-C677-4EA4-B62F-54CD4A97787E}" srcOrd="1" destOrd="0" presId="urn:microsoft.com/office/officeart/2008/layout/LinedList"/>
    <dgm:cxn modelId="{7EC2CBC5-38E4-4902-B933-D7D7CF83C71B}" type="presParOf" srcId="{EBD61A53-C677-4EA4-B62F-54CD4A97787E}" destId="{EADC92CA-295F-491F-BFF7-5A4F03D32BF2}" srcOrd="0" destOrd="0" presId="urn:microsoft.com/office/officeart/2008/layout/LinedList"/>
    <dgm:cxn modelId="{2E8333A8-312F-496C-9438-EE020FD046DE}" type="presParOf" srcId="{EBD61A53-C677-4EA4-B62F-54CD4A97787E}" destId="{636FFCDC-B1FA-49DA-B3FA-DCBB355C7071}" srcOrd="1" destOrd="0" presId="urn:microsoft.com/office/officeart/2008/layout/LinedList"/>
    <dgm:cxn modelId="{70694A57-AD85-4344-AA66-D8542DAD8531}" type="presParOf" srcId="{63AEF9C6-25A6-4459-A70E-5070C057A89B}" destId="{ADD38FA4-1014-4FB5-B14B-666FBA8C492D}" srcOrd="2" destOrd="0" presId="urn:microsoft.com/office/officeart/2008/layout/LinedList"/>
    <dgm:cxn modelId="{0C50EFE8-167F-4AFD-A6A2-890B4054E651}" type="presParOf" srcId="{63AEF9C6-25A6-4459-A70E-5070C057A89B}" destId="{32304E57-3BCF-4556-9A08-284378C3AB15}" srcOrd="3" destOrd="0" presId="urn:microsoft.com/office/officeart/2008/layout/LinedList"/>
    <dgm:cxn modelId="{3E343440-1304-440A-B62C-7BB709E37B7D}" type="presParOf" srcId="{32304E57-3BCF-4556-9A08-284378C3AB15}" destId="{FD36F04B-4462-4279-AE98-3285E794DD0E}" srcOrd="0" destOrd="0" presId="urn:microsoft.com/office/officeart/2008/layout/LinedList"/>
    <dgm:cxn modelId="{5480B38E-3985-4911-A4F3-A1B499EA1BD7}" type="presParOf" srcId="{32304E57-3BCF-4556-9A08-284378C3AB15}" destId="{CBDC40C7-329F-40B4-B4F5-5C0DFD942893}"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7ADFFB-DC3A-46A2-9672-FB05E21CCB0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071B0A6-F5DD-4332-9F3F-C576603875C9}">
      <dgm:prSet/>
      <dgm:spPr/>
      <dgm:t>
        <a:bodyPr/>
        <a:lstStyle/>
        <a:p>
          <a:r>
            <a:rPr lang="en-US" b="0" i="0" dirty="0"/>
            <a:t>Talking about suicide/wanting to die or disappear.</a:t>
          </a:r>
          <a:endParaRPr lang="en-US" dirty="0"/>
        </a:p>
      </dgm:t>
    </dgm:pt>
    <dgm:pt modelId="{C9D51BCC-97EA-47F6-8D06-0907F5E57E92}" type="parTrans" cxnId="{16593B2A-FB6C-437D-A4CA-494F5C3094C8}">
      <dgm:prSet/>
      <dgm:spPr/>
      <dgm:t>
        <a:bodyPr/>
        <a:lstStyle/>
        <a:p>
          <a:endParaRPr lang="en-US"/>
        </a:p>
      </dgm:t>
    </dgm:pt>
    <dgm:pt modelId="{80D4F6DB-5E0C-47D0-9761-F5DC265BF0DB}" type="sibTrans" cxnId="{16593B2A-FB6C-437D-A4CA-494F5C3094C8}">
      <dgm:prSet/>
      <dgm:spPr/>
      <dgm:t>
        <a:bodyPr/>
        <a:lstStyle/>
        <a:p>
          <a:endParaRPr lang="en-US"/>
        </a:p>
      </dgm:t>
    </dgm:pt>
    <dgm:pt modelId="{8B2C5C16-D310-4C8B-86ED-5F5310EF666B}">
      <dgm:prSet/>
      <dgm:spPr/>
      <dgm:t>
        <a:bodyPr/>
        <a:lstStyle/>
        <a:p>
          <a:r>
            <a:rPr lang="en-US" dirty="0"/>
            <a:t>Talking about violence against others or the school.</a:t>
          </a:r>
        </a:p>
      </dgm:t>
    </dgm:pt>
    <dgm:pt modelId="{5CE35218-9A96-4BC9-8F99-265A842343F7}" type="parTrans" cxnId="{58041B32-59B0-4D03-A79A-21BBEF4E9F31}">
      <dgm:prSet/>
      <dgm:spPr/>
      <dgm:t>
        <a:bodyPr/>
        <a:lstStyle/>
        <a:p>
          <a:endParaRPr lang="en-US"/>
        </a:p>
      </dgm:t>
    </dgm:pt>
    <dgm:pt modelId="{40C95D00-CE4C-40E0-984D-508BAA519FB4}" type="sibTrans" cxnId="{58041B32-59B0-4D03-A79A-21BBEF4E9F31}">
      <dgm:prSet/>
      <dgm:spPr/>
      <dgm:t>
        <a:bodyPr/>
        <a:lstStyle/>
        <a:p>
          <a:endParaRPr lang="en-US"/>
        </a:p>
      </dgm:t>
    </dgm:pt>
    <dgm:pt modelId="{DD852E39-3AC5-44D7-A1EF-2A9B40425980}">
      <dgm:prSet/>
      <dgm:spPr/>
      <dgm:t>
        <a:bodyPr/>
        <a:lstStyle/>
        <a:p>
          <a:pPr algn="ctr"/>
          <a:r>
            <a:rPr lang="en-US" b="0" i="0" dirty="0"/>
            <a:t>Talking, writing, or drawing about death and/or killing.</a:t>
          </a:r>
          <a:endParaRPr lang="en-US" dirty="0"/>
        </a:p>
      </dgm:t>
    </dgm:pt>
    <dgm:pt modelId="{8DA0FA4A-C12E-4021-A544-2D9C889B035C}" type="parTrans" cxnId="{296386D6-8066-499F-8DB8-5C9F60B8E49D}">
      <dgm:prSet/>
      <dgm:spPr/>
      <dgm:t>
        <a:bodyPr/>
        <a:lstStyle/>
        <a:p>
          <a:endParaRPr lang="en-US"/>
        </a:p>
      </dgm:t>
    </dgm:pt>
    <dgm:pt modelId="{1A7ECD27-CAFA-44F6-AE20-1E9A9C23778A}" type="sibTrans" cxnId="{296386D6-8066-499F-8DB8-5C9F60B8E49D}">
      <dgm:prSet/>
      <dgm:spPr/>
      <dgm:t>
        <a:bodyPr/>
        <a:lstStyle/>
        <a:p>
          <a:endParaRPr lang="en-US"/>
        </a:p>
      </dgm:t>
    </dgm:pt>
    <dgm:pt modelId="{ACAAC2C6-1128-4934-A0EE-92EB2F972C67}">
      <dgm:prSet/>
      <dgm:spPr/>
      <dgm:t>
        <a:bodyPr/>
        <a:lstStyle/>
        <a:p>
          <a:r>
            <a:rPr lang="en-US" b="0" i="0"/>
            <a:t>Giving away belongings.</a:t>
          </a:r>
          <a:endParaRPr lang="en-US"/>
        </a:p>
      </dgm:t>
    </dgm:pt>
    <dgm:pt modelId="{338FEC7E-B2FC-4856-AF33-60CE1EBBF0DF}" type="parTrans" cxnId="{1B8E44CB-CF5D-46C4-9506-108127FBA46C}">
      <dgm:prSet/>
      <dgm:spPr/>
      <dgm:t>
        <a:bodyPr/>
        <a:lstStyle/>
        <a:p>
          <a:endParaRPr lang="en-US"/>
        </a:p>
      </dgm:t>
    </dgm:pt>
    <dgm:pt modelId="{D6C5E557-E717-4AD6-89FF-5C0D3FDED613}" type="sibTrans" cxnId="{1B8E44CB-CF5D-46C4-9506-108127FBA46C}">
      <dgm:prSet/>
      <dgm:spPr/>
      <dgm:t>
        <a:bodyPr/>
        <a:lstStyle/>
        <a:p>
          <a:endParaRPr lang="en-US"/>
        </a:p>
      </dgm:t>
    </dgm:pt>
    <dgm:pt modelId="{51B327BE-375A-40BB-9D99-56723BC2123E}">
      <dgm:prSet/>
      <dgm:spPr/>
      <dgm:t>
        <a:bodyPr/>
        <a:lstStyle/>
        <a:p>
          <a:r>
            <a:rPr lang="en-US" b="0" i="0"/>
            <a:t>Withdrawing from friends and family.</a:t>
          </a:r>
          <a:endParaRPr lang="en-US"/>
        </a:p>
      </dgm:t>
    </dgm:pt>
    <dgm:pt modelId="{BD4F6D1A-E1DD-4D6B-9E3A-4BBC1E37AB53}" type="parTrans" cxnId="{E6FC08B3-6686-488C-AEED-EF88C046E881}">
      <dgm:prSet/>
      <dgm:spPr/>
      <dgm:t>
        <a:bodyPr/>
        <a:lstStyle/>
        <a:p>
          <a:endParaRPr lang="en-US"/>
        </a:p>
      </dgm:t>
    </dgm:pt>
    <dgm:pt modelId="{F62210D1-3AD1-4575-BAE5-83E3922E635D}" type="sibTrans" cxnId="{E6FC08B3-6686-488C-AEED-EF88C046E881}">
      <dgm:prSet/>
      <dgm:spPr/>
      <dgm:t>
        <a:bodyPr/>
        <a:lstStyle/>
        <a:p>
          <a:endParaRPr lang="en-US"/>
        </a:p>
      </dgm:t>
    </dgm:pt>
    <dgm:pt modelId="{B7C65152-E0BB-47E0-8EC4-A4753682EE9D}">
      <dgm:prSet/>
      <dgm:spPr/>
      <dgm:t>
        <a:bodyPr/>
        <a:lstStyle/>
        <a:p>
          <a:r>
            <a:rPr lang="en-US" b="0" i="0" dirty="0"/>
            <a:t>Being angry, hostile</a:t>
          </a:r>
          <a:r>
            <a:rPr lang="en-US" dirty="0"/>
            <a:t>, hopeless, anxious, and/or depressed.</a:t>
          </a:r>
        </a:p>
      </dgm:t>
    </dgm:pt>
    <dgm:pt modelId="{5E2E3B94-438F-4CC8-9984-EC8C7DA8DE3C}" type="parTrans" cxnId="{206EF9AE-25EE-41D2-B5DD-2591A9120D2E}">
      <dgm:prSet/>
      <dgm:spPr/>
      <dgm:t>
        <a:bodyPr/>
        <a:lstStyle/>
        <a:p>
          <a:endParaRPr lang="en-US"/>
        </a:p>
      </dgm:t>
    </dgm:pt>
    <dgm:pt modelId="{002D76A1-9896-4720-84C3-737008C015F0}" type="sibTrans" cxnId="{206EF9AE-25EE-41D2-B5DD-2591A9120D2E}">
      <dgm:prSet/>
      <dgm:spPr/>
      <dgm:t>
        <a:bodyPr/>
        <a:lstStyle/>
        <a:p>
          <a:endParaRPr lang="en-US"/>
        </a:p>
      </dgm:t>
    </dgm:pt>
    <dgm:pt modelId="{58E8B7FD-BA3B-4811-90FD-E36FC3D8F471}">
      <dgm:prSet/>
      <dgm:spPr/>
      <dgm:t>
        <a:bodyPr/>
        <a:lstStyle/>
        <a:p>
          <a:r>
            <a:rPr lang="en-US" b="0" i="0" dirty="0"/>
            <a:t>Doing risky things, like driving too fast.</a:t>
          </a:r>
          <a:endParaRPr lang="en-US" dirty="0"/>
        </a:p>
      </dgm:t>
    </dgm:pt>
    <dgm:pt modelId="{6E587935-1D3D-4A2D-85BB-03D2D7653018}" type="parTrans" cxnId="{53966B17-12DB-44D4-AF3B-A606DC4781A2}">
      <dgm:prSet/>
      <dgm:spPr/>
      <dgm:t>
        <a:bodyPr/>
        <a:lstStyle/>
        <a:p>
          <a:endParaRPr lang="en-US"/>
        </a:p>
      </dgm:t>
    </dgm:pt>
    <dgm:pt modelId="{B7DBBD85-FADE-4785-8293-EE75B14EA6A4}" type="sibTrans" cxnId="{53966B17-12DB-44D4-AF3B-A606DC4781A2}">
      <dgm:prSet/>
      <dgm:spPr/>
      <dgm:t>
        <a:bodyPr/>
        <a:lstStyle/>
        <a:p>
          <a:endParaRPr lang="en-US"/>
        </a:p>
      </dgm:t>
    </dgm:pt>
    <dgm:pt modelId="{D84EE8B7-162D-4745-BB0B-DA7F54A32A26}">
      <dgm:prSet/>
      <dgm:spPr/>
      <dgm:t>
        <a:bodyPr/>
        <a:lstStyle/>
        <a:p>
          <a:r>
            <a:rPr lang="en-US" dirty="0"/>
            <a:t>Using alcohol and drugs.</a:t>
          </a:r>
        </a:p>
      </dgm:t>
    </dgm:pt>
    <dgm:pt modelId="{3CB38025-B539-49CF-A2F2-5BDDFD900A35}" type="parTrans" cxnId="{D213491E-4AEB-4725-9866-A4EDA00E0E8C}">
      <dgm:prSet/>
      <dgm:spPr/>
      <dgm:t>
        <a:bodyPr/>
        <a:lstStyle/>
        <a:p>
          <a:endParaRPr lang="en-US"/>
        </a:p>
      </dgm:t>
    </dgm:pt>
    <dgm:pt modelId="{4F14297C-D686-46D5-9293-7E3F82CCFF9C}" type="sibTrans" cxnId="{D213491E-4AEB-4725-9866-A4EDA00E0E8C}">
      <dgm:prSet/>
      <dgm:spPr/>
      <dgm:t>
        <a:bodyPr/>
        <a:lstStyle/>
        <a:p>
          <a:endParaRPr lang="en-US"/>
        </a:p>
      </dgm:t>
    </dgm:pt>
    <dgm:pt modelId="{3604C5CC-6089-42C4-BA70-DECCA560F87F}">
      <dgm:prSet/>
      <dgm:spPr/>
      <dgm:t>
        <a:bodyPr/>
        <a:lstStyle/>
        <a:p>
          <a:r>
            <a:rPr lang="en-US" dirty="0"/>
            <a:t>Changes in eating and sleeping patterns.</a:t>
          </a:r>
        </a:p>
      </dgm:t>
    </dgm:pt>
    <dgm:pt modelId="{A673323A-B83C-4325-9D5B-95847F7282AD}" type="parTrans" cxnId="{E3E05DC3-C09B-4699-8267-4F8CEDCBAA5C}">
      <dgm:prSet/>
      <dgm:spPr/>
      <dgm:t>
        <a:bodyPr/>
        <a:lstStyle/>
        <a:p>
          <a:endParaRPr lang="en-US"/>
        </a:p>
      </dgm:t>
    </dgm:pt>
    <dgm:pt modelId="{1EECF9F1-87D8-4232-AEC0-8B1BD4B838B8}" type="sibTrans" cxnId="{E3E05DC3-C09B-4699-8267-4F8CEDCBAA5C}">
      <dgm:prSet/>
      <dgm:spPr/>
      <dgm:t>
        <a:bodyPr/>
        <a:lstStyle/>
        <a:p>
          <a:endParaRPr lang="en-US"/>
        </a:p>
      </dgm:t>
    </dgm:pt>
    <dgm:pt modelId="{27529B30-FFB5-404E-92D7-8718A2DD6843}" type="pres">
      <dgm:prSet presAssocID="{6C7ADFFB-DC3A-46A2-9672-FB05E21CCB06}" presName="diagram" presStyleCnt="0">
        <dgm:presLayoutVars>
          <dgm:dir/>
          <dgm:resizeHandles val="exact"/>
        </dgm:presLayoutVars>
      </dgm:prSet>
      <dgm:spPr/>
    </dgm:pt>
    <dgm:pt modelId="{932CA6EC-F5B4-4A34-83F4-6E4CC73962D2}" type="pres">
      <dgm:prSet presAssocID="{1071B0A6-F5DD-4332-9F3F-C576603875C9}" presName="node" presStyleLbl="node1" presStyleIdx="0" presStyleCnt="9">
        <dgm:presLayoutVars>
          <dgm:bulletEnabled val="1"/>
        </dgm:presLayoutVars>
      </dgm:prSet>
      <dgm:spPr/>
    </dgm:pt>
    <dgm:pt modelId="{4ED5124A-2A04-4086-8BC9-FFD69FC0EC6F}" type="pres">
      <dgm:prSet presAssocID="{80D4F6DB-5E0C-47D0-9761-F5DC265BF0DB}" presName="sibTrans" presStyleCnt="0"/>
      <dgm:spPr/>
    </dgm:pt>
    <dgm:pt modelId="{6B72BFBA-5947-4881-AC9A-58F308C53FED}" type="pres">
      <dgm:prSet presAssocID="{8B2C5C16-D310-4C8B-86ED-5F5310EF666B}" presName="node" presStyleLbl="node1" presStyleIdx="1" presStyleCnt="9">
        <dgm:presLayoutVars>
          <dgm:bulletEnabled val="1"/>
        </dgm:presLayoutVars>
      </dgm:prSet>
      <dgm:spPr/>
    </dgm:pt>
    <dgm:pt modelId="{5ACE2664-208C-432F-B76D-DF5AE3C72D39}" type="pres">
      <dgm:prSet presAssocID="{40C95D00-CE4C-40E0-984D-508BAA519FB4}" presName="sibTrans" presStyleCnt="0"/>
      <dgm:spPr/>
    </dgm:pt>
    <dgm:pt modelId="{A03CC07D-A402-4072-951F-D636BF78C944}" type="pres">
      <dgm:prSet presAssocID="{DD852E39-3AC5-44D7-A1EF-2A9B40425980}" presName="node" presStyleLbl="node1" presStyleIdx="2" presStyleCnt="9">
        <dgm:presLayoutVars>
          <dgm:bulletEnabled val="1"/>
        </dgm:presLayoutVars>
      </dgm:prSet>
      <dgm:spPr/>
    </dgm:pt>
    <dgm:pt modelId="{E69E1B1C-2B12-4934-A436-DB065BE29A19}" type="pres">
      <dgm:prSet presAssocID="{1A7ECD27-CAFA-44F6-AE20-1E9A9C23778A}" presName="sibTrans" presStyleCnt="0"/>
      <dgm:spPr/>
    </dgm:pt>
    <dgm:pt modelId="{1D1E85E8-CBF7-4257-87DC-166DCEB68CD5}" type="pres">
      <dgm:prSet presAssocID="{ACAAC2C6-1128-4934-A0EE-92EB2F972C67}" presName="node" presStyleLbl="node1" presStyleIdx="3" presStyleCnt="9">
        <dgm:presLayoutVars>
          <dgm:bulletEnabled val="1"/>
        </dgm:presLayoutVars>
      </dgm:prSet>
      <dgm:spPr/>
    </dgm:pt>
    <dgm:pt modelId="{58809A3A-C418-4019-B617-6207F0925CD2}" type="pres">
      <dgm:prSet presAssocID="{D6C5E557-E717-4AD6-89FF-5C0D3FDED613}" presName="sibTrans" presStyleCnt="0"/>
      <dgm:spPr/>
    </dgm:pt>
    <dgm:pt modelId="{58C791B4-3670-4743-A711-788D645A4E01}" type="pres">
      <dgm:prSet presAssocID="{51B327BE-375A-40BB-9D99-56723BC2123E}" presName="node" presStyleLbl="node1" presStyleIdx="4" presStyleCnt="9">
        <dgm:presLayoutVars>
          <dgm:bulletEnabled val="1"/>
        </dgm:presLayoutVars>
      </dgm:prSet>
      <dgm:spPr/>
    </dgm:pt>
    <dgm:pt modelId="{1B5E58ED-448E-474B-850B-D7906FCE9DD0}" type="pres">
      <dgm:prSet presAssocID="{F62210D1-3AD1-4575-BAE5-83E3922E635D}" presName="sibTrans" presStyleCnt="0"/>
      <dgm:spPr/>
    </dgm:pt>
    <dgm:pt modelId="{A26978E4-2C3D-4198-B380-D5E48FCB4726}" type="pres">
      <dgm:prSet presAssocID="{B7C65152-E0BB-47E0-8EC4-A4753682EE9D}" presName="node" presStyleLbl="node1" presStyleIdx="5" presStyleCnt="9">
        <dgm:presLayoutVars>
          <dgm:bulletEnabled val="1"/>
        </dgm:presLayoutVars>
      </dgm:prSet>
      <dgm:spPr/>
    </dgm:pt>
    <dgm:pt modelId="{A33FE26A-E911-4DE3-8DEA-DE2E5A079FE6}" type="pres">
      <dgm:prSet presAssocID="{002D76A1-9896-4720-84C3-737008C015F0}" presName="sibTrans" presStyleCnt="0"/>
      <dgm:spPr/>
    </dgm:pt>
    <dgm:pt modelId="{6BED0E79-B23C-4E85-B1F2-E05C8803EF83}" type="pres">
      <dgm:prSet presAssocID="{58E8B7FD-BA3B-4811-90FD-E36FC3D8F471}" presName="node" presStyleLbl="node1" presStyleIdx="6" presStyleCnt="9">
        <dgm:presLayoutVars>
          <dgm:bulletEnabled val="1"/>
        </dgm:presLayoutVars>
      </dgm:prSet>
      <dgm:spPr/>
    </dgm:pt>
    <dgm:pt modelId="{99B3FF0D-5841-46C1-83E6-495D2F7AFA28}" type="pres">
      <dgm:prSet presAssocID="{B7DBBD85-FADE-4785-8293-EE75B14EA6A4}" presName="sibTrans" presStyleCnt="0"/>
      <dgm:spPr/>
    </dgm:pt>
    <dgm:pt modelId="{C68DDBD1-A93B-4609-B245-08D0725FBAAA}" type="pres">
      <dgm:prSet presAssocID="{D84EE8B7-162D-4745-BB0B-DA7F54A32A26}" presName="node" presStyleLbl="node1" presStyleIdx="7" presStyleCnt="9">
        <dgm:presLayoutVars>
          <dgm:bulletEnabled val="1"/>
        </dgm:presLayoutVars>
      </dgm:prSet>
      <dgm:spPr/>
    </dgm:pt>
    <dgm:pt modelId="{0DDAC95D-053F-44FA-8CDC-B4EAB6A67942}" type="pres">
      <dgm:prSet presAssocID="{4F14297C-D686-46D5-9293-7E3F82CCFF9C}" presName="sibTrans" presStyleCnt="0"/>
      <dgm:spPr/>
    </dgm:pt>
    <dgm:pt modelId="{3CA81485-F74E-495E-9E0B-CBABDE92C319}" type="pres">
      <dgm:prSet presAssocID="{3604C5CC-6089-42C4-BA70-DECCA560F87F}" presName="node" presStyleLbl="node1" presStyleIdx="8" presStyleCnt="9">
        <dgm:presLayoutVars>
          <dgm:bulletEnabled val="1"/>
        </dgm:presLayoutVars>
      </dgm:prSet>
      <dgm:spPr/>
    </dgm:pt>
  </dgm:ptLst>
  <dgm:cxnLst>
    <dgm:cxn modelId="{54B57E12-D8F7-41A3-BE59-13A5FE24EE15}" type="presOf" srcId="{ACAAC2C6-1128-4934-A0EE-92EB2F972C67}" destId="{1D1E85E8-CBF7-4257-87DC-166DCEB68CD5}" srcOrd="0" destOrd="0" presId="urn:microsoft.com/office/officeart/2005/8/layout/default"/>
    <dgm:cxn modelId="{53966B17-12DB-44D4-AF3B-A606DC4781A2}" srcId="{6C7ADFFB-DC3A-46A2-9672-FB05E21CCB06}" destId="{58E8B7FD-BA3B-4811-90FD-E36FC3D8F471}" srcOrd="6" destOrd="0" parTransId="{6E587935-1D3D-4A2D-85BB-03D2D7653018}" sibTransId="{B7DBBD85-FADE-4785-8293-EE75B14EA6A4}"/>
    <dgm:cxn modelId="{D213491E-4AEB-4725-9866-A4EDA00E0E8C}" srcId="{6C7ADFFB-DC3A-46A2-9672-FB05E21CCB06}" destId="{D84EE8B7-162D-4745-BB0B-DA7F54A32A26}" srcOrd="7" destOrd="0" parTransId="{3CB38025-B539-49CF-A2F2-5BDDFD900A35}" sibTransId="{4F14297C-D686-46D5-9293-7E3F82CCFF9C}"/>
    <dgm:cxn modelId="{6B6A8E20-DBC8-4CC6-BCBC-351409F0C249}" type="presOf" srcId="{DD852E39-3AC5-44D7-A1EF-2A9B40425980}" destId="{A03CC07D-A402-4072-951F-D636BF78C944}" srcOrd="0" destOrd="0" presId="urn:microsoft.com/office/officeart/2005/8/layout/default"/>
    <dgm:cxn modelId="{BDD40F26-CC27-451B-93B3-AED116057347}" type="presOf" srcId="{3604C5CC-6089-42C4-BA70-DECCA560F87F}" destId="{3CA81485-F74E-495E-9E0B-CBABDE92C319}" srcOrd="0" destOrd="0" presId="urn:microsoft.com/office/officeart/2005/8/layout/default"/>
    <dgm:cxn modelId="{16593B2A-FB6C-437D-A4CA-494F5C3094C8}" srcId="{6C7ADFFB-DC3A-46A2-9672-FB05E21CCB06}" destId="{1071B0A6-F5DD-4332-9F3F-C576603875C9}" srcOrd="0" destOrd="0" parTransId="{C9D51BCC-97EA-47F6-8D06-0907F5E57E92}" sibTransId="{80D4F6DB-5E0C-47D0-9761-F5DC265BF0DB}"/>
    <dgm:cxn modelId="{7D708B2A-A610-4DA3-B9A3-A59282DFF747}" type="presOf" srcId="{6C7ADFFB-DC3A-46A2-9672-FB05E21CCB06}" destId="{27529B30-FFB5-404E-92D7-8718A2DD6843}" srcOrd="0" destOrd="0" presId="urn:microsoft.com/office/officeart/2005/8/layout/default"/>
    <dgm:cxn modelId="{58041B32-59B0-4D03-A79A-21BBEF4E9F31}" srcId="{6C7ADFFB-DC3A-46A2-9672-FB05E21CCB06}" destId="{8B2C5C16-D310-4C8B-86ED-5F5310EF666B}" srcOrd="1" destOrd="0" parTransId="{5CE35218-9A96-4BC9-8F99-265A842343F7}" sibTransId="{40C95D00-CE4C-40E0-984D-508BAA519FB4}"/>
    <dgm:cxn modelId="{FA7F875C-6A4E-42CE-B51D-4D465F8290C8}" type="presOf" srcId="{51B327BE-375A-40BB-9D99-56723BC2123E}" destId="{58C791B4-3670-4743-A711-788D645A4E01}" srcOrd="0" destOrd="0" presId="urn:microsoft.com/office/officeart/2005/8/layout/default"/>
    <dgm:cxn modelId="{29EF3E72-993A-4CB8-ACB4-1FBB6076BB11}" type="presOf" srcId="{1071B0A6-F5DD-4332-9F3F-C576603875C9}" destId="{932CA6EC-F5B4-4A34-83F4-6E4CC73962D2}" srcOrd="0" destOrd="0" presId="urn:microsoft.com/office/officeart/2005/8/layout/default"/>
    <dgm:cxn modelId="{DA76BF96-ACEF-4223-A0E1-56CAE0DE5CCB}" type="presOf" srcId="{B7C65152-E0BB-47E0-8EC4-A4753682EE9D}" destId="{A26978E4-2C3D-4198-B380-D5E48FCB4726}" srcOrd="0" destOrd="0" presId="urn:microsoft.com/office/officeart/2005/8/layout/default"/>
    <dgm:cxn modelId="{206EF9AE-25EE-41D2-B5DD-2591A9120D2E}" srcId="{6C7ADFFB-DC3A-46A2-9672-FB05E21CCB06}" destId="{B7C65152-E0BB-47E0-8EC4-A4753682EE9D}" srcOrd="5" destOrd="0" parTransId="{5E2E3B94-438F-4CC8-9984-EC8C7DA8DE3C}" sibTransId="{002D76A1-9896-4720-84C3-737008C015F0}"/>
    <dgm:cxn modelId="{E6FC08B3-6686-488C-AEED-EF88C046E881}" srcId="{6C7ADFFB-DC3A-46A2-9672-FB05E21CCB06}" destId="{51B327BE-375A-40BB-9D99-56723BC2123E}" srcOrd="4" destOrd="0" parTransId="{BD4F6D1A-E1DD-4D6B-9E3A-4BBC1E37AB53}" sibTransId="{F62210D1-3AD1-4575-BAE5-83E3922E635D}"/>
    <dgm:cxn modelId="{B7C253B6-38E5-4349-A4FC-289A3FF6271D}" type="presOf" srcId="{8B2C5C16-D310-4C8B-86ED-5F5310EF666B}" destId="{6B72BFBA-5947-4881-AC9A-58F308C53FED}" srcOrd="0" destOrd="0" presId="urn:microsoft.com/office/officeart/2005/8/layout/default"/>
    <dgm:cxn modelId="{E3E05DC3-C09B-4699-8267-4F8CEDCBAA5C}" srcId="{6C7ADFFB-DC3A-46A2-9672-FB05E21CCB06}" destId="{3604C5CC-6089-42C4-BA70-DECCA560F87F}" srcOrd="8" destOrd="0" parTransId="{A673323A-B83C-4325-9D5B-95847F7282AD}" sibTransId="{1EECF9F1-87D8-4232-AEC0-8B1BD4B838B8}"/>
    <dgm:cxn modelId="{1B8E44CB-CF5D-46C4-9506-108127FBA46C}" srcId="{6C7ADFFB-DC3A-46A2-9672-FB05E21CCB06}" destId="{ACAAC2C6-1128-4934-A0EE-92EB2F972C67}" srcOrd="3" destOrd="0" parTransId="{338FEC7E-B2FC-4856-AF33-60CE1EBBF0DF}" sibTransId="{D6C5E557-E717-4AD6-89FF-5C0D3FDED613}"/>
    <dgm:cxn modelId="{157D77CC-1B4E-4262-BA3F-F237E636630A}" type="presOf" srcId="{58E8B7FD-BA3B-4811-90FD-E36FC3D8F471}" destId="{6BED0E79-B23C-4E85-B1F2-E05C8803EF83}" srcOrd="0" destOrd="0" presId="urn:microsoft.com/office/officeart/2005/8/layout/default"/>
    <dgm:cxn modelId="{296386D6-8066-499F-8DB8-5C9F60B8E49D}" srcId="{6C7ADFFB-DC3A-46A2-9672-FB05E21CCB06}" destId="{DD852E39-3AC5-44D7-A1EF-2A9B40425980}" srcOrd="2" destOrd="0" parTransId="{8DA0FA4A-C12E-4021-A544-2D9C889B035C}" sibTransId="{1A7ECD27-CAFA-44F6-AE20-1E9A9C23778A}"/>
    <dgm:cxn modelId="{C5E4B6E8-EFBD-435B-BAF8-DF469374D6F8}" type="presOf" srcId="{D84EE8B7-162D-4745-BB0B-DA7F54A32A26}" destId="{C68DDBD1-A93B-4609-B245-08D0725FBAAA}" srcOrd="0" destOrd="0" presId="urn:microsoft.com/office/officeart/2005/8/layout/default"/>
    <dgm:cxn modelId="{0F20D53C-B89E-45E5-BBFF-1BED33739BF2}" type="presParOf" srcId="{27529B30-FFB5-404E-92D7-8718A2DD6843}" destId="{932CA6EC-F5B4-4A34-83F4-6E4CC73962D2}" srcOrd="0" destOrd="0" presId="urn:microsoft.com/office/officeart/2005/8/layout/default"/>
    <dgm:cxn modelId="{1D0ECE91-B4B5-4658-AC52-362D15BA867E}" type="presParOf" srcId="{27529B30-FFB5-404E-92D7-8718A2DD6843}" destId="{4ED5124A-2A04-4086-8BC9-FFD69FC0EC6F}" srcOrd="1" destOrd="0" presId="urn:microsoft.com/office/officeart/2005/8/layout/default"/>
    <dgm:cxn modelId="{7A81510C-4BE8-4666-B436-553A4C831EBA}" type="presParOf" srcId="{27529B30-FFB5-404E-92D7-8718A2DD6843}" destId="{6B72BFBA-5947-4881-AC9A-58F308C53FED}" srcOrd="2" destOrd="0" presId="urn:microsoft.com/office/officeart/2005/8/layout/default"/>
    <dgm:cxn modelId="{E6102BCA-FB0D-49BD-972C-1ACD551FC4E4}" type="presParOf" srcId="{27529B30-FFB5-404E-92D7-8718A2DD6843}" destId="{5ACE2664-208C-432F-B76D-DF5AE3C72D39}" srcOrd="3" destOrd="0" presId="urn:microsoft.com/office/officeart/2005/8/layout/default"/>
    <dgm:cxn modelId="{89545732-3316-43E9-BD04-25FA8C25985C}" type="presParOf" srcId="{27529B30-FFB5-404E-92D7-8718A2DD6843}" destId="{A03CC07D-A402-4072-951F-D636BF78C944}" srcOrd="4" destOrd="0" presId="urn:microsoft.com/office/officeart/2005/8/layout/default"/>
    <dgm:cxn modelId="{C4B7C433-64A8-4C2B-BC10-986681548AF9}" type="presParOf" srcId="{27529B30-FFB5-404E-92D7-8718A2DD6843}" destId="{E69E1B1C-2B12-4934-A436-DB065BE29A19}" srcOrd="5" destOrd="0" presId="urn:microsoft.com/office/officeart/2005/8/layout/default"/>
    <dgm:cxn modelId="{401E3758-58C4-404D-8884-C2C2E70878AB}" type="presParOf" srcId="{27529B30-FFB5-404E-92D7-8718A2DD6843}" destId="{1D1E85E8-CBF7-4257-87DC-166DCEB68CD5}" srcOrd="6" destOrd="0" presId="urn:microsoft.com/office/officeart/2005/8/layout/default"/>
    <dgm:cxn modelId="{6E8087AC-32D2-4A27-A2B1-4183690865AF}" type="presParOf" srcId="{27529B30-FFB5-404E-92D7-8718A2DD6843}" destId="{58809A3A-C418-4019-B617-6207F0925CD2}" srcOrd="7" destOrd="0" presId="urn:microsoft.com/office/officeart/2005/8/layout/default"/>
    <dgm:cxn modelId="{1678F4F9-D1FC-4D55-A217-93447DEAED6A}" type="presParOf" srcId="{27529B30-FFB5-404E-92D7-8718A2DD6843}" destId="{58C791B4-3670-4743-A711-788D645A4E01}" srcOrd="8" destOrd="0" presId="urn:microsoft.com/office/officeart/2005/8/layout/default"/>
    <dgm:cxn modelId="{28A428D2-27D1-4E97-B1D2-6174899DD602}" type="presParOf" srcId="{27529B30-FFB5-404E-92D7-8718A2DD6843}" destId="{1B5E58ED-448E-474B-850B-D7906FCE9DD0}" srcOrd="9" destOrd="0" presId="urn:microsoft.com/office/officeart/2005/8/layout/default"/>
    <dgm:cxn modelId="{D377E6A4-78EF-4708-A2C5-C519CF3E2289}" type="presParOf" srcId="{27529B30-FFB5-404E-92D7-8718A2DD6843}" destId="{A26978E4-2C3D-4198-B380-D5E48FCB4726}" srcOrd="10" destOrd="0" presId="urn:microsoft.com/office/officeart/2005/8/layout/default"/>
    <dgm:cxn modelId="{679365BB-3ECD-49B4-AB0C-B73F603AA885}" type="presParOf" srcId="{27529B30-FFB5-404E-92D7-8718A2DD6843}" destId="{A33FE26A-E911-4DE3-8DEA-DE2E5A079FE6}" srcOrd="11" destOrd="0" presId="urn:microsoft.com/office/officeart/2005/8/layout/default"/>
    <dgm:cxn modelId="{5AE95DAA-8AF6-4863-8C1E-8E43773360EC}" type="presParOf" srcId="{27529B30-FFB5-404E-92D7-8718A2DD6843}" destId="{6BED0E79-B23C-4E85-B1F2-E05C8803EF83}" srcOrd="12" destOrd="0" presId="urn:microsoft.com/office/officeart/2005/8/layout/default"/>
    <dgm:cxn modelId="{0D3455E2-5193-4C4B-9F14-196D98A4DEDB}" type="presParOf" srcId="{27529B30-FFB5-404E-92D7-8718A2DD6843}" destId="{99B3FF0D-5841-46C1-83E6-495D2F7AFA28}" srcOrd="13" destOrd="0" presId="urn:microsoft.com/office/officeart/2005/8/layout/default"/>
    <dgm:cxn modelId="{CD06967C-AD97-4C67-9912-C837F63F8C1C}" type="presParOf" srcId="{27529B30-FFB5-404E-92D7-8718A2DD6843}" destId="{C68DDBD1-A93B-4609-B245-08D0725FBAAA}" srcOrd="14" destOrd="0" presId="urn:microsoft.com/office/officeart/2005/8/layout/default"/>
    <dgm:cxn modelId="{0A0AECB8-357C-46B1-9B78-02F7ACC457CF}" type="presParOf" srcId="{27529B30-FFB5-404E-92D7-8718A2DD6843}" destId="{0DDAC95D-053F-44FA-8CDC-B4EAB6A67942}" srcOrd="15" destOrd="0" presId="urn:microsoft.com/office/officeart/2005/8/layout/default"/>
    <dgm:cxn modelId="{6F1DD0B8-17FB-4158-88FC-1C6008F6D151}" type="presParOf" srcId="{27529B30-FFB5-404E-92D7-8718A2DD6843}" destId="{3CA81485-F74E-495E-9E0B-CBABDE92C31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EBD9FA-8FE3-4452-8BD6-0B3247D17F19}"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67C8F825-9016-423A-A72B-13DA3FA4D3C6}">
      <dgm:prSet custT="1"/>
      <dgm:spPr/>
      <dgm:t>
        <a:bodyPr/>
        <a:lstStyle/>
        <a:p>
          <a:pPr algn="ctr"/>
          <a:r>
            <a:rPr lang="en-US" sz="2000" b="1" dirty="0"/>
            <a:t>TAKE IT SERIOUSLY.</a:t>
          </a:r>
        </a:p>
        <a:p>
          <a:pPr algn="l"/>
          <a:endParaRPr lang="en-US" sz="2000" dirty="0"/>
        </a:p>
        <a:p>
          <a:pPr algn="ctr"/>
          <a:r>
            <a:rPr lang="en-US" sz="2000" dirty="0"/>
            <a:t>Take every threat or disclosure seriously. They are often a cry for help.</a:t>
          </a:r>
        </a:p>
        <a:p>
          <a:pPr algn="l"/>
          <a:endParaRPr lang="en-US" sz="2000" dirty="0"/>
        </a:p>
        <a:p>
          <a:pPr algn="l"/>
          <a:r>
            <a:rPr lang="en-US" sz="2000" dirty="0"/>
            <a:t> </a:t>
          </a:r>
        </a:p>
      </dgm:t>
    </dgm:pt>
    <dgm:pt modelId="{B4EB7AFA-3995-4421-8C50-E0313C2C7B5A}" type="parTrans" cxnId="{B3C51159-515C-4862-928F-EBA620174424}">
      <dgm:prSet/>
      <dgm:spPr/>
      <dgm:t>
        <a:bodyPr/>
        <a:lstStyle/>
        <a:p>
          <a:endParaRPr lang="en-US"/>
        </a:p>
      </dgm:t>
    </dgm:pt>
    <dgm:pt modelId="{54C27B67-2C2E-430F-812C-147686A6B648}" type="sibTrans" cxnId="{B3C51159-515C-4862-928F-EBA620174424}">
      <dgm:prSet phldrT="1" phldr="0"/>
      <dgm:spPr/>
      <dgm:t>
        <a:bodyPr/>
        <a:lstStyle/>
        <a:p>
          <a:r>
            <a:rPr lang="en-US"/>
            <a:t>1</a:t>
          </a:r>
        </a:p>
      </dgm:t>
    </dgm:pt>
    <dgm:pt modelId="{EB3FB5BC-0006-448E-8684-4EEAAF4950A8}">
      <dgm:prSet custT="1"/>
      <dgm:spPr/>
      <dgm:t>
        <a:bodyPr/>
        <a:lstStyle/>
        <a:p>
          <a:pPr algn="ctr"/>
          <a:r>
            <a:rPr lang="en-US" sz="2000" b="1" dirty="0"/>
            <a:t>ACT IMMEDIATELY.</a:t>
          </a:r>
        </a:p>
        <a:p>
          <a:pPr algn="l"/>
          <a:endParaRPr lang="en-US" sz="2000" dirty="0"/>
        </a:p>
        <a:p>
          <a:pPr algn="ctr"/>
          <a:r>
            <a:rPr lang="en-US" sz="2000" dirty="0"/>
            <a:t>Be an </a:t>
          </a:r>
          <a:r>
            <a:rPr lang="en-US" sz="2000" b="0" dirty="0"/>
            <a:t>upstander</a:t>
          </a:r>
          <a:r>
            <a:rPr lang="en-US" sz="2000" dirty="0"/>
            <a:t> rather than a bystander. Make the choice to intervene.</a:t>
          </a:r>
        </a:p>
        <a:p>
          <a:pPr algn="l"/>
          <a:endParaRPr lang="en-US" sz="1700" dirty="0"/>
        </a:p>
      </dgm:t>
    </dgm:pt>
    <dgm:pt modelId="{E43C5791-A463-4554-9461-F8B67C795E12}" type="parTrans" cxnId="{006C5816-56D8-4241-9986-F1F28D5D6B22}">
      <dgm:prSet/>
      <dgm:spPr/>
      <dgm:t>
        <a:bodyPr/>
        <a:lstStyle/>
        <a:p>
          <a:endParaRPr lang="en-US"/>
        </a:p>
      </dgm:t>
    </dgm:pt>
    <dgm:pt modelId="{AD3139B0-377C-442B-8787-B33E21A32111}" type="sibTrans" cxnId="{006C5816-56D8-4241-9986-F1F28D5D6B22}">
      <dgm:prSet phldrT="2" phldr="0"/>
      <dgm:spPr/>
      <dgm:t>
        <a:bodyPr/>
        <a:lstStyle/>
        <a:p>
          <a:r>
            <a:rPr lang="en-US"/>
            <a:t>2</a:t>
          </a:r>
        </a:p>
      </dgm:t>
    </dgm:pt>
    <dgm:pt modelId="{C42A80EA-C66B-47DE-8ABD-D9003DDDEF01}">
      <dgm:prSet custT="1"/>
      <dgm:spPr/>
      <dgm:t>
        <a:bodyPr/>
        <a:lstStyle/>
        <a:p>
          <a:pPr algn="ctr"/>
          <a:r>
            <a:rPr lang="en-US" sz="2000" b="1" dirty="0"/>
            <a:t>GET HELP.</a:t>
          </a:r>
        </a:p>
        <a:p>
          <a:pPr algn="l"/>
          <a:endParaRPr lang="en-US" sz="1700" dirty="0"/>
        </a:p>
        <a:p>
          <a:pPr algn="ctr"/>
          <a:r>
            <a:rPr lang="en-US" sz="2000" dirty="0"/>
            <a:t>Tell a trusted adult or use the SafeOregon tip line. Others don’t have to know you reported it.</a:t>
          </a:r>
        </a:p>
      </dgm:t>
    </dgm:pt>
    <dgm:pt modelId="{B27B2417-8B62-40D5-860A-2E264DC3D737}" type="parTrans" cxnId="{55C8E980-3221-4A56-A3A3-986BCC71F78E}">
      <dgm:prSet/>
      <dgm:spPr/>
      <dgm:t>
        <a:bodyPr/>
        <a:lstStyle/>
        <a:p>
          <a:endParaRPr lang="en-US"/>
        </a:p>
      </dgm:t>
    </dgm:pt>
    <dgm:pt modelId="{F43EE108-1840-46E7-B780-D06DA91839A3}" type="sibTrans" cxnId="{55C8E980-3221-4A56-A3A3-986BCC71F78E}">
      <dgm:prSet phldrT="3" phldr="0"/>
      <dgm:spPr/>
      <dgm:t>
        <a:bodyPr/>
        <a:lstStyle/>
        <a:p>
          <a:r>
            <a:rPr lang="en-US"/>
            <a:t>3</a:t>
          </a:r>
        </a:p>
      </dgm:t>
    </dgm:pt>
    <dgm:pt modelId="{85EAA43D-E1DA-486D-AEB7-B95BC3276367}" type="pres">
      <dgm:prSet presAssocID="{C8EBD9FA-8FE3-4452-8BD6-0B3247D17F19}" presName="Name0" presStyleCnt="0">
        <dgm:presLayoutVars>
          <dgm:animLvl val="lvl"/>
          <dgm:resizeHandles val="exact"/>
        </dgm:presLayoutVars>
      </dgm:prSet>
      <dgm:spPr/>
    </dgm:pt>
    <dgm:pt modelId="{C9C3E030-7B59-4A05-BF2A-91AB477D8A11}" type="pres">
      <dgm:prSet presAssocID="{67C8F825-9016-423A-A72B-13DA3FA4D3C6}" presName="compositeNode" presStyleCnt="0">
        <dgm:presLayoutVars>
          <dgm:bulletEnabled val="1"/>
        </dgm:presLayoutVars>
      </dgm:prSet>
      <dgm:spPr/>
    </dgm:pt>
    <dgm:pt modelId="{AE3C79E5-28B8-4470-8321-52DB358E2CDF}" type="pres">
      <dgm:prSet presAssocID="{67C8F825-9016-423A-A72B-13DA3FA4D3C6}" presName="bgRect" presStyleLbl="bgAccFollowNode1" presStyleIdx="0" presStyleCnt="3"/>
      <dgm:spPr/>
    </dgm:pt>
    <dgm:pt modelId="{FDED5994-2BED-4D4C-A8A1-35D2BD2C08C2}" type="pres">
      <dgm:prSet presAssocID="{54C27B67-2C2E-430F-812C-147686A6B648}" presName="sibTransNodeCircle" presStyleLbl="alignNode1" presStyleIdx="0" presStyleCnt="6">
        <dgm:presLayoutVars>
          <dgm:chMax val="0"/>
          <dgm:bulletEnabled/>
        </dgm:presLayoutVars>
      </dgm:prSet>
      <dgm:spPr/>
    </dgm:pt>
    <dgm:pt modelId="{994FCFE5-EF81-4903-A6B9-17493EEE184B}" type="pres">
      <dgm:prSet presAssocID="{67C8F825-9016-423A-A72B-13DA3FA4D3C6}" presName="bottomLine" presStyleLbl="alignNode1" presStyleIdx="1" presStyleCnt="6">
        <dgm:presLayoutVars/>
      </dgm:prSet>
      <dgm:spPr/>
    </dgm:pt>
    <dgm:pt modelId="{74A8FFCE-8B13-42A9-8A5C-37647A598E7F}" type="pres">
      <dgm:prSet presAssocID="{67C8F825-9016-423A-A72B-13DA3FA4D3C6}" presName="nodeText" presStyleLbl="bgAccFollowNode1" presStyleIdx="0" presStyleCnt="3">
        <dgm:presLayoutVars>
          <dgm:bulletEnabled val="1"/>
        </dgm:presLayoutVars>
      </dgm:prSet>
      <dgm:spPr/>
    </dgm:pt>
    <dgm:pt modelId="{030B7800-D49B-4C66-9D33-87B8657B2250}" type="pres">
      <dgm:prSet presAssocID="{54C27B67-2C2E-430F-812C-147686A6B648}" presName="sibTrans" presStyleCnt="0"/>
      <dgm:spPr/>
    </dgm:pt>
    <dgm:pt modelId="{B7C54035-DAA3-4A14-860C-9E226106A077}" type="pres">
      <dgm:prSet presAssocID="{EB3FB5BC-0006-448E-8684-4EEAAF4950A8}" presName="compositeNode" presStyleCnt="0">
        <dgm:presLayoutVars>
          <dgm:bulletEnabled val="1"/>
        </dgm:presLayoutVars>
      </dgm:prSet>
      <dgm:spPr/>
    </dgm:pt>
    <dgm:pt modelId="{61A5EC3A-E65A-4CDE-AF56-2E5135693A04}" type="pres">
      <dgm:prSet presAssocID="{EB3FB5BC-0006-448E-8684-4EEAAF4950A8}" presName="bgRect" presStyleLbl="bgAccFollowNode1" presStyleIdx="1" presStyleCnt="3"/>
      <dgm:spPr/>
    </dgm:pt>
    <dgm:pt modelId="{7B1F7940-CE1A-4417-A418-60CD811D721E}" type="pres">
      <dgm:prSet presAssocID="{AD3139B0-377C-442B-8787-B33E21A32111}" presName="sibTransNodeCircle" presStyleLbl="alignNode1" presStyleIdx="2" presStyleCnt="6">
        <dgm:presLayoutVars>
          <dgm:chMax val="0"/>
          <dgm:bulletEnabled/>
        </dgm:presLayoutVars>
      </dgm:prSet>
      <dgm:spPr/>
    </dgm:pt>
    <dgm:pt modelId="{86251694-272E-4DB8-BA83-D984BDF1F03D}" type="pres">
      <dgm:prSet presAssocID="{EB3FB5BC-0006-448E-8684-4EEAAF4950A8}" presName="bottomLine" presStyleLbl="alignNode1" presStyleIdx="3" presStyleCnt="6">
        <dgm:presLayoutVars/>
      </dgm:prSet>
      <dgm:spPr/>
    </dgm:pt>
    <dgm:pt modelId="{06C65A62-827E-4D8F-8595-5C955714C6B6}" type="pres">
      <dgm:prSet presAssocID="{EB3FB5BC-0006-448E-8684-4EEAAF4950A8}" presName="nodeText" presStyleLbl="bgAccFollowNode1" presStyleIdx="1" presStyleCnt="3">
        <dgm:presLayoutVars>
          <dgm:bulletEnabled val="1"/>
        </dgm:presLayoutVars>
      </dgm:prSet>
      <dgm:spPr/>
    </dgm:pt>
    <dgm:pt modelId="{033F937D-5BB8-461B-A7E5-F5D4E14B44BD}" type="pres">
      <dgm:prSet presAssocID="{AD3139B0-377C-442B-8787-B33E21A32111}" presName="sibTrans" presStyleCnt="0"/>
      <dgm:spPr/>
    </dgm:pt>
    <dgm:pt modelId="{475ABBCF-26D6-42FF-A54E-EBE9BAA0F5EE}" type="pres">
      <dgm:prSet presAssocID="{C42A80EA-C66B-47DE-8ABD-D9003DDDEF01}" presName="compositeNode" presStyleCnt="0">
        <dgm:presLayoutVars>
          <dgm:bulletEnabled val="1"/>
        </dgm:presLayoutVars>
      </dgm:prSet>
      <dgm:spPr/>
    </dgm:pt>
    <dgm:pt modelId="{782D7E5D-8BBC-41FB-8D5C-3DE2A24D347A}" type="pres">
      <dgm:prSet presAssocID="{C42A80EA-C66B-47DE-8ABD-D9003DDDEF01}" presName="bgRect" presStyleLbl="bgAccFollowNode1" presStyleIdx="2" presStyleCnt="3"/>
      <dgm:spPr/>
    </dgm:pt>
    <dgm:pt modelId="{7C3A0E5F-1824-42B1-958A-FF094A730E80}" type="pres">
      <dgm:prSet presAssocID="{F43EE108-1840-46E7-B780-D06DA91839A3}" presName="sibTransNodeCircle" presStyleLbl="alignNode1" presStyleIdx="4" presStyleCnt="6">
        <dgm:presLayoutVars>
          <dgm:chMax val="0"/>
          <dgm:bulletEnabled/>
        </dgm:presLayoutVars>
      </dgm:prSet>
      <dgm:spPr/>
    </dgm:pt>
    <dgm:pt modelId="{4716B224-00F8-4197-B0A4-EC037CFC2535}" type="pres">
      <dgm:prSet presAssocID="{C42A80EA-C66B-47DE-8ABD-D9003DDDEF01}" presName="bottomLine" presStyleLbl="alignNode1" presStyleIdx="5" presStyleCnt="6">
        <dgm:presLayoutVars/>
      </dgm:prSet>
      <dgm:spPr/>
    </dgm:pt>
    <dgm:pt modelId="{F7ECA852-A709-4FC5-8E3B-FD879EC0D8C5}" type="pres">
      <dgm:prSet presAssocID="{C42A80EA-C66B-47DE-8ABD-D9003DDDEF01}" presName="nodeText" presStyleLbl="bgAccFollowNode1" presStyleIdx="2" presStyleCnt="3">
        <dgm:presLayoutVars>
          <dgm:bulletEnabled val="1"/>
        </dgm:presLayoutVars>
      </dgm:prSet>
      <dgm:spPr/>
    </dgm:pt>
  </dgm:ptLst>
  <dgm:cxnLst>
    <dgm:cxn modelId="{2F3FE503-D5B3-44E5-A670-4FBA40B37167}" type="presOf" srcId="{67C8F825-9016-423A-A72B-13DA3FA4D3C6}" destId="{AE3C79E5-28B8-4470-8321-52DB358E2CDF}" srcOrd="0" destOrd="0" presId="urn:microsoft.com/office/officeart/2016/7/layout/BasicLinearProcessNumbered"/>
    <dgm:cxn modelId="{866AF30C-1EFD-4CDD-852B-8D9A07D551F1}" type="presOf" srcId="{54C27B67-2C2E-430F-812C-147686A6B648}" destId="{FDED5994-2BED-4D4C-A8A1-35D2BD2C08C2}" srcOrd="0" destOrd="0" presId="urn:microsoft.com/office/officeart/2016/7/layout/BasicLinearProcessNumbered"/>
    <dgm:cxn modelId="{5A7C680D-A4CF-4F0A-B800-62387B134D6E}" type="presOf" srcId="{EB3FB5BC-0006-448E-8684-4EEAAF4950A8}" destId="{06C65A62-827E-4D8F-8595-5C955714C6B6}" srcOrd="1" destOrd="0" presId="urn:microsoft.com/office/officeart/2016/7/layout/BasicLinearProcessNumbered"/>
    <dgm:cxn modelId="{9BB45A13-F5BD-4637-A8B1-068A03EF0FDB}" type="presOf" srcId="{F43EE108-1840-46E7-B780-D06DA91839A3}" destId="{7C3A0E5F-1824-42B1-958A-FF094A730E80}" srcOrd="0" destOrd="0" presId="urn:microsoft.com/office/officeart/2016/7/layout/BasicLinearProcessNumbered"/>
    <dgm:cxn modelId="{D90F7815-0B56-47FE-BF39-5F831B431FA9}" type="presOf" srcId="{AD3139B0-377C-442B-8787-B33E21A32111}" destId="{7B1F7940-CE1A-4417-A418-60CD811D721E}" srcOrd="0" destOrd="0" presId="urn:microsoft.com/office/officeart/2016/7/layout/BasicLinearProcessNumbered"/>
    <dgm:cxn modelId="{006C5816-56D8-4241-9986-F1F28D5D6B22}" srcId="{C8EBD9FA-8FE3-4452-8BD6-0B3247D17F19}" destId="{EB3FB5BC-0006-448E-8684-4EEAAF4950A8}" srcOrd="1" destOrd="0" parTransId="{E43C5791-A463-4554-9461-F8B67C795E12}" sibTransId="{AD3139B0-377C-442B-8787-B33E21A32111}"/>
    <dgm:cxn modelId="{4D88781A-C04D-4B73-AEE6-556C58728CCD}" type="presOf" srcId="{C42A80EA-C66B-47DE-8ABD-D9003DDDEF01}" destId="{782D7E5D-8BBC-41FB-8D5C-3DE2A24D347A}" srcOrd="0" destOrd="0" presId="urn:microsoft.com/office/officeart/2016/7/layout/BasicLinearProcessNumbered"/>
    <dgm:cxn modelId="{A8A99360-94CD-43D7-B38B-ED6B617BA80B}" type="presOf" srcId="{C42A80EA-C66B-47DE-8ABD-D9003DDDEF01}" destId="{F7ECA852-A709-4FC5-8E3B-FD879EC0D8C5}" srcOrd="1" destOrd="0" presId="urn:microsoft.com/office/officeart/2016/7/layout/BasicLinearProcessNumbered"/>
    <dgm:cxn modelId="{B3C51159-515C-4862-928F-EBA620174424}" srcId="{C8EBD9FA-8FE3-4452-8BD6-0B3247D17F19}" destId="{67C8F825-9016-423A-A72B-13DA3FA4D3C6}" srcOrd="0" destOrd="0" parTransId="{B4EB7AFA-3995-4421-8C50-E0313C2C7B5A}" sibTransId="{54C27B67-2C2E-430F-812C-147686A6B648}"/>
    <dgm:cxn modelId="{55C8E980-3221-4A56-A3A3-986BCC71F78E}" srcId="{C8EBD9FA-8FE3-4452-8BD6-0B3247D17F19}" destId="{C42A80EA-C66B-47DE-8ABD-D9003DDDEF01}" srcOrd="2" destOrd="0" parTransId="{B27B2417-8B62-40D5-860A-2E264DC3D737}" sibTransId="{F43EE108-1840-46E7-B780-D06DA91839A3}"/>
    <dgm:cxn modelId="{D363CAA7-17CA-4ED2-AA01-A1122D8BBBCD}" type="presOf" srcId="{EB3FB5BC-0006-448E-8684-4EEAAF4950A8}" destId="{61A5EC3A-E65A-4CDE-AF56-2E5135693A04}" srcOrd="0" destOrd="0" presId="urn:microsoft.com/office/officeart/2016/7/layout/BasicLinearProcessNumbered"/>
    <dgm:cxn modelId="{B31256E9-C255-4BA2-A6FE-0DD63CC9D4EC}" type="presOf" srcId="{C8EBD9FA-8FE3-4452-8BD6-0B3247D17F19}" destId="{85EAA43D-E1DA-486D-AEB7-B95BC3276367}" srcOrd="0" destOrd="0" presId="urn:microsoft.com/office/officeart/2016/7/layout/BasicLinearProcessNumbered"/>
    <dgm:cxn modelId="{D8F1A9FB-6C1A-4C52-88C4-3DA759B92E61}" type="presOf" srcId="{67C8F825-9016-423A-A72B-13DA3FA4D3C6}" destId="{74A8FFCE-8B13-42A9-8A5C-37647A598E7F}" srcOrd="1" destOrd="0" presId="urn:microsoft.com/office/officeart/2016/7/layout/BasicLinearProcessNumbered"/>
    <dgm:cxn modelId="{72B49764-B5FF-42A2-910F-59AE50DE176F}" type="presParOf" srcId="{85EAA43D-E1DA-486D-AEB7-B95BC3276367}" destId="{C9C3E030-7B59-4A05-BF2A-91AB477D8A11}" srcOrd="0" destOrd="0" presId="urn:microsoft.com/office/officeart/2016/7/layout/BasicLinearProcessNumbered"/>
    <dgm:cxn modelId="{A27485F2-D788-4EAF-943E-303250D102D6}" type="presParOf" srcId="{C9C3E030-7B59-4A05-BF2A-91AB477D8A11}" destId="{AE3C79E5-28B8-4470-8321-52DB358E2CDF}" srcOrd="0" destOrd="0" presId="urn:microsoft.com/office/officeart/2016/7/layout/BasicLinearProcessNumbered"/>
    <dgm:cxn modelId="{1B279158-8E7D-49EF-B185-6B12F584A3C1}" type="presParOf" srcId="{C9C3E030-7B59-4A05-BF2A-91AB477D8A11}" destId="{FDED5994-2BED-4D4C-A8A1-35D2BD2C08C2}" srcOrd="1" destOrd="0" presId="urn:microsoft.com/office/officeart/2016/7/layout/BasicLinearProcessNumbered"/>
    <dgm:cxn modelId="{E76E6FCA-C085-4636-BAD6-42F26B007716}" type="presParOf" srcId="{C9C3E030-7B59-4A05-BF2A-91AB477D8A11}" destId="{994FCFE5-EF81-4903-A6B9-17493EEE184B}" srcOrd="2" destOrd="0" presId="urn:microsoft.com/office/officeart/2016/7/layout/BasicLinearProcessNumbered"/>
    <dgm:cxn modelId="{E5635D02-43FC-4844-8EAF-29E7B9A5A3C8}" type="presParOf" srcId="{C9C3E030-7B59-4A05-BF2A-91AB477D8A11}" destId="{74A8FFCE-8B13-42A9-8A5C-37647A598E7F}" srcOrd="3" destOrd="0" presId="urn:microsoft.com/office/officeart/2016/7/layout/BasicLinearProcessNumbered"/>
    <dgm:cxn modelId="{FBF3A3E6-EE93-4948-BF38-62F77A2D1BC0}" type="presParOf" srcId="{85EAA43D-E1DA-486D-AEB7-B95BC3276367}" destId="{030B7800-D49B-4C66-9D33-87B8657B2250}" srcOrd="1" destOrd="0" presId="urn:microsoft.com/office/officeart/2016/7/layout/BasicLinearProcessNumbered"/>
    <dgm:cxn modelId="{ABC53C74-6D09-4646-8CBE-63957F029C76}" type="presParOf" srcId="{85EAA43D-E1DA-486D-AEB7-B95BC3276367}" destId="{B7C54035-DAA3-4A14-860C-9E226106A077}" srcOrd="2" destOrd="0" presId="urn:microsoft.com/office/officeart/2016/7/layout/BasicLinearProcessNumbered"/>
    <dgm:cxn modelId="{D4369537-96F3-4A72-9F2B-7A04A0088330}" type="presParOf" srcId="{B7C54035-DAA3-4A14-860C-9E226106A077}" destId="{61A5EC3A-E65A-4CDE-AF56-2E5135693A04}" srcOrd="0" destOrd="0" presId="urn:microsoft.com/office/officeart/2016/7/layout/BasicLinearProcessNumbered"/>
    <dgm:cxn modelId="{6C6E5E53-723C-461A-A771-4CB6C340C6EF}" type="presParOf" srcId="{B7C54035-DAA3-4A14-860C-9E226106A077}" destId="{7B1F7940-CE1A-4417-A418-60CD811D721E}" srcOrd="1" destOrd="0" presId="urn:microsoft.com/office/officeart/2016/7/layout/BasicLinearProcessNumbered"/>
    <dgm:cxn modelId="{EF958C34-3BEF-406D-8D61-E82BF1E72A58}" type="presParOf" srcId="{B7C54035-DAA3-4A14-860C-9E226106A077}" destId="{86251694-272E-4DB8-BA83-D984BDF1F03D}" srcOrd="2" destOrd="0" presId="urn:microsoft.com/office/officeart/2016/7/layout/BasicLinearProcessNumbered"/>
    <dgm:cxn modelId="{DB26ECDF-DE00-4757-9031-6665CC9BFC5D}" type="presParOf" srcId="{B7C54035-DAA3-4A14-860C-9E226106A077}" destId="{06C65A62-827E-4D8F-8595-5C955714C6B6}" srcOrd="3" destOrd="0" presId="urn:microsoft.com/office/officeart/2016/7/layout/BasicLinearProcessNumbered"/>
    <dgm:cxn modelId="{72FB8866-B700-4B2F-90C4-CDE14B73203E}" type="presParOf" srcId="{85EAA43D-E1DA-486D-AEB7-B95BC3276367}" destId="{033F937D-5BB8-461B-A7E5-F5D4E14B44BD}" srcOrd="3" destOrd="0" presId="urn:microsoft.com/office/officeart/2016/7/layout/BasicLinearProcessNumbered"/>
    <dgm:cxn modelId="{F36E41B7-995B-4260-B198-FBBD1C8F87DA}" type="presParOf" srcId="{85EAA43D-E1DA-486D-AEB7-B95BC3276367}" destId="{475ABBCF-26D6-42FF-A54E-EBE9BAA0F5EE}" srcOrd="4" destOrd="0" presId="urn:microsoft.com/office/officeart/2016/7/layout/BasicLinearProcessNumbered"/>
    <dgm:cxn modelId="{BC9002B9-1A94-4A21-9903-CF12522B572B}" type="presParOf" srcId="{475ABBCF-26D6-42FF-A54E-EBE9BAA0F5EE}" destId="{782D7E5D-8BBC-41FB-8D5C-3DE2A24D347A}" srcOrd="0" destOrd="0" presId="urn:microsoft.com/office/officeart/2016/7/layout/BasicLinearProcessNumbered"/>
    <dgm:cxn modelId="{B5F1CF11-7983-4D71-9FA8-7447CAC06DAC}" type="presParOf" srcId="{475ABBCF-26D6-42FF-A54E-EBE9BAA0F5EE}" destId="{7C3A0E5F-1824-42B1-958A-FF094A730E80}" srcOrd="1" destOrd="0" presId="urn:microsoft.com/office/officeart/2016/7/layout/BasicLinearProcessNumbered"/>
    <dgm:cxn modelId="{2C096466-DCEE-4C9E-9EF7-E9882DB78C98}" type="presParOf" srcId="{475ABBCF-26D6-42FF-A54E-EBE9BAA0F5EE}" destId="{4716B224-00F8-4197-B0A4-EC037CFC2535}" srcOrd="2" destOrd="0" presId="urn:microsoft.com/office/officeart/2016/7/layout/BasicLinearProcessNumbered"/>
    <dgm:cxn modelId="{F6DE4D20-5ED1-4CC9-9211-22F7FB0235D2}" type="presParOf" srcId="{475ABBCF-26D6-42FF-A54E-EBE9BAA0F5EE}" destId="{F7ECA852-A709-4FC5-8E3B-FD879EC0D8C5}"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F907-A1AF-44B9-8F95-41B5034092FA}">
      <dsp:nvSpPr>
        <dsp:cNvPr id="0" name=""/>
        <dsp:cNvSpPr/>
      </dsp:nvSpPr>
      <dsp:spPr>
        <a:xfrm>
          <a:off x="805041" y="303112"/>
          <a:ext cx="643248"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500B69-1C36-472D-BEA4-4E843E362BAB}">
      <dsp:nvSpPr>
        <dsp:cNvPr id="0" name=""/>
        <dsp:cNvSpPr/>
      </dsp:nvSpPr>
      <dsp:spPr>
        <a:xfrm>
          <a:off x="1486884" y="249115"/>
          <a:ext cx="73973" cy="138941"/>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91E5F0-6146-4DFA-A5B5-65F5190D3329}">
      <dsp:nvSpPr>
        <dsp:cNvPr id="0" name=""/>
        <dsp:cNvSpPr/>
      </dsp:nvSpPr>
      <dsp:spPr>
        <a:xfrm>
          <a:off x="421486"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1</a:t>
          </a:r>
        </a:p>
      </dsp:txBody>
      <dsp:txXfrm>
        <a:off x="510276" y="88790"/>
        <a:ext cx="428717" cy="428717"/>
      </dsp:txXfrm>
    </dsp:sp>
    <dsp:sp modelId="{2C72D3E0-861C-48CB-AB60-2224C7D96801}">
      <dsp:nvSpPr>
        <dsp:cNvPr id="0" name=""/>
        <dsp:cNvSpPr/>
      </dsp:nvSpPr>
      <dsp:spPr>
        <a:xfrm>
          <a:off x="981" y="771897"/>
          <a:ext cx="1447308" cy="191131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22300">
            <a:lnSpc>
              <a:spcPct val="90000"/>
            </a:lnSpc>
            <a:spcBef>
              <a:spcPct val="0"/>
            </a:spcBef>
            <a:spcAft>
              <a:spcPct val="35000"/>
            </a:spcAft>
            <a:buNone/>
          </a:pPr>
          <a:r>
            <a:rPr lang="en-US" sz="1400" kern="1200" dirty="0"/>
            <a:t>Understand the SafeOregon program.</a:t>
          </a:r>
        </a:p>
      </dsp:txBody>
      <dsp:txXfrm>
        <a:off x="981" y="1061359"/>
        <a:ext cx="1447308" cy="1621848"/>
      </dsp:txXfrm>
    </dsp:sp>
    <dsp:sp modelId="{55D23606-19DF-42E3-8229-A5A7973726CF}">
      <dsp:nvSpPr>
        <dsp:cNvPr id="0" name=""/>
        <dsp:cNvSpPr/>
      </dsp:nvSpPr>
      <dsp:spPr>
        <a:xfrm>
          <a:off x="1609101" y="303112"/>
          <a:ext cx="1447308"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39274E-6ABD-43D0-89A2-A8E12BFFFAC5}">
      <dsp:nvSpPr>
        <dsp:cNvPr id="0" name=""/>
        <dsp:cNvSpPr/>
      </dsp:nvSpPr>
      <dsp:spPr>
        <a:xfrm>
          <a:off x="3095004" y="249115"/>
          <a:ext cx="73973" cy="138941"/>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CD927A-EA26-42BB-B7FB-9B51712625F2}">
      <dsp:nvSpPr>
        <dsp:cNvPr id="0" name=""/>
        <dsp:cNvSpPr/>
      </dsp:nvSpPr>
      <dsp:spPr>
        <a:xfrm>
          <a:off x="2029607"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2</a:t>
          </a:r>
        </a:p>
      </dsp:txBody>
      <dsp:txXfrm>
        <a:off x="2118397" y="88790"/>
        <a:ext cx="428717" cy="428717"/>
      </dsp:txXfrm>
    </dsp:sp>
    <dsp:sp modelId="{6421E0CC-2BC4-4D99-99F6-AB2DF448A9AB}">
      <dsp:nvSpPr>
        <dsp:cNvPr id="0" name=""/>
        <dsp:cNvSpPr/>
      </dsp:nvSpPr>
      <dsp:spPr>
        <a:xfrm>
          <a:off x="1609101" y="771897"/>
          <a:ext cx="1447308" cy="191131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66750">
            <a:lnSpc>
              <a:spcPct val="90000"/>
            </a:lnSpc>
            <a:spcBef>
              <a:spcPct val="0"/>
            </a:spcBef>
            <a:spcAft>
              <a:spcPct val="35000"/>
            </a:spcAft>
            <a:buNone/>
          </a:pPr>
          <a:r>
            <a:rPr lang="en-US" sz="1500" kern="1200" dirty="0"/>
            <a:t>Analyze risk factors and signs of dangerous actions and behaviors.</a:t>
          </a:r>
        </a:p>
      </dsp:txBody>
      <dsp:txXfrm>
        <a:off x="1609101" y="1061359"/>
        <a:ext cx="1447308" cy="1621848"/>
      </dsp:txXfrm>
    </dsp:sp>
    <dsp:sp modelId="{6F52962A-3343-47B8-BF33-43B7AEFE5CA1}">
      <dsp:nvSpPr>
        <dsp:cNvPr id="0" name=""/>
        <dsp:cNvSpPr/>
      </dsp:nvSpPr>
      <dsp:spPr>
        <a:xfrm>
          <a:off x="3217221" y="303112"/>
          <a:ext cx="1447308"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D6A84-10A7-47B2-96C3-1895DCA63748}">
      <dsp:nvSpPr>
        <dsp:cNvPr id="0" name=""/>
        <dsp:cNvSpPr/>
      </dsp:nvSpPr>
      <dsp:spPr>
        <a:xfrm>
          <a:off x="4703124" y="249115"/>
          <a:ext cx="73973" cy="138941"/>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E428DD-FAD5-4F30-AC21-E39520F78149}">
      <dsp:nvSpPr>
        <dsp:cNvPr id="0" name=""/>
        <dsp:cNvSpPr/>
      </dsp:nvSpPr>
      <dsp:spPr>
        <a:xfrm>
          <a:off x="3637727"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3</a:t>
          </a:r>
        </a:p>
      </dsp:txBody>
      <dsp:txXfrm>
        <a:off x="3726517" y="88790"/>
        <a:ext cx="428717" cy="428717"/>
      </dsp:txXfrm>
    </dsp:sp>
    <dsp:sp modelId="{BED18A31-42A3-433F-8E55-62E5E264CE65}">
      <dsp:nvSpPr>
        <dsp:cNvPr id="0" name=""/>
        <dsp:cNvSpPr/>
      </dsp:nvSpPr>
      <dsp:spPr>
        <a:xfrm>
          <a:off x="3217221" y="771897"/>
          <a:ext cx="1447308" cy="191131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66750">
            <a:lnSpc>
              <a:spcPct val="90000"/>
            </a:lnSpc>
            <a:spcBef>
              <a:spcPct val="0"/>
            </a:spcBef>
            <a:spcAft>
              <a:spcPct val="35000"/>
            </a:spcAft>
            <a:buNone/>
          </a:pPr>
          <a:r>
            <a:rPr lang="en-US" sz="1500" kern="1200" dirty="0"/>
            <a:t>Learn where to go for help and how to report concerning actions and behaviors.</a:t>
          </a:r>
        </a:p>
      </dsp:txBody>
      <dsp:txXfrm>
        <a:off x="3217221" y="1061359"/>
        <a:ext cx="1447308" cy="1621848"/>
      </dsp:txXfrm>
    </dsp:sp>
    <dsp:sp modelId="{CE2D034F-974D-452C-9CFB-75CF666312A9}">
      <dsp:nvSpPr>
        <dsp:cNvPr id="0" name=""/>
        <dsp:cNvSpPr/>
      </dsp:nvSpPr>
      <dsp:spPr>
        <a:xfrm>
          <a:off x="4825342" y="303112"/>
          <a:ext cx="1447308"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8B3CBD-D75A-4AE4-AF25-E0C351331060}">
      <dsp:nvSpPr>
        <dsp:cNvPr id="0" name=""/>
        <dsp:cNvSpPr/>
      </dsp:nvSpPr>
      <dsp:spPr>
        <a:xfrm>
          <a:off x="6311245" y="249115"/>
          <a:ext cx="73973" cy="138941"/>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01D3A5-F07F-4AB2-8D29-126B7CC1CD42}">
      <dsp:nvSpPr>
        <dsp:cNvPr id="0" name=""/>
        <dsp:cNvSpPr/>
      </dsp:nvSpPr>
      <dsp:spPr>
        <a:xfrm>
          <a:off x="5245847"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4</a:t>
          </a:r>
        </a:p>
      </dsp:txBody>
      <dsp:txXfrm>
        <a:off x="5334637" y="88790"/>
        <a:ext cx="428717" cy="428717"/>
      </dsp:txXfrm>
    </dsp:sp>
    <dsp:sp modelId="{C0D5DF45-8C0D-4574-B6FE-8CA6D0144E3E}">
      <dsp:nvSpPr>
        <dsp:cNvPr id="0" name=""/>
        <dsp:cNvSpPr/>
      </dsp:nvSpPr>
      <dsp:spPr>
        <a:xfrm>
          <a:off x="4825342" y="771897"/>
          <a:ext cx="1447308" cy="191131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66750">
            <a:lnSpc>
              <a:spcPct val="90000"/>
            </a:lnSpc>
            <a:spcBef>
              <a:spcPct val="0"/>
            </a:spcBef>
            <a:spcAft>
              <a:spcPct val="35000"/>
            </a:spcAft>
            <a:buNone/>
          </a:pPr>
          <a:r>
            <a:rPr lang="en-US" sz="1500" kern="1200" dirty="0"/>
            <a:t>Evaluate and learn tips for staying safe online.</a:t>
          </a:r>
        </a:p>
      </dsp:txBody>
      <dsp:txXfrm>
        <a:off x="4825342" y="1061359"/>
        <a:ext cx="1447308" cy="1621848"/>
      </dsp:txXfrm>
    </dsp:sp>
    <dsp:sp modelId="{3874CE96-80CE-40E1-8976-174A5945C5B2}">
      <dsp:nvSpPr>
        <dsp:cNvPr id="0" name=""/>
        <dsp:cNvSpPr/>
      </dsp:nvSpPr>
      <dsp:spPr>
        <a:xfrm>
          <a:off x="6433462" y="303112"/>
          <a:ext cx="723654"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6E4B17-41F3-4B5D-A926-CE08EC992366}">
      <dsp:nvSpPr>
        <dsp:cNvPr id="0" name=""/>
        <dsp:cNvSpPr/>
      </dsp:nvSpPr>
      <dsp:spPr>
        <a:xfrm>
          <a:off x="6853967"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5</a:t>
          </a:r>
        </a:p>
      </dsp:txBody>
      <dsp:txXfrm>
        <a:off x="6942757" y="88790"/>
        <a:ext cx="428717" cy="428717"/>
      </dsp:txXfrm>
    </dsp:sp>
    <dsp:sp modelId="{A4938436-50A7-487E-9C30-87ABCD963345}">
      <dsp:nvSpPr>
        <dsp:cNvPr id="0" name=""/>
        <dsp:cNvSpPr/>
      </dsp:nvSpPr>
      <dsp:spPr>
        <a:xfrm>
          <a:off x="6433462" y="771897"/>
          <a:ext cx="1447308" cy="191131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66750">
            <a:lnSpc>
              <a:spcPct val="90000"/>
            </a:lnSpc>
            <a:spcBef>
              <a:spcPct val="0"/>
            </a:spcBef>
            <a:spcAft>
              <a:spcPct val="35000"/>
            </a:spcAft>
            <a:buNone/>
          </a:pPr>
          <a:r>
            <a:rPr lang="en-US" sz="1500" kern="1200"/>
            <a:t>Advocate for safe school communities. </a:t>
          </a:r>
        </a:p>
      </dsp:txBody>
      <dsp:txXfrm>
        <a:off x="6433462" y="1061359"/>
        <a:ext cx="1447308" cy="1621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D6361-C126-41CC-9633-CD7C083B6EF2}">
      <dsp:nvSpPr>
        <dsp:cNvPr id="0" name=""/>
        <dsp:cNvSpPr/>
      </dsp:nvSpPr>
      <dsp:spPr>
        <a:xfrm>
          <a:off x="805041" y="303112"/>
          <a:ext cx="643248"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7F758D-32EB-4F02-9B7F-10A458E7A03F}">
      <dsp:nvSpPr>
        <dsp:cNvPr id="0" name=""/>
        <dsp:cNvSpPr/>
      </dsp:nvSpPr>
      <dsp:spPr>
        <a:xfrm>
          <a:off x="1486884" y="249115"/>
          <a:ext cx="73973" cy="138941"/>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585C57-AF76-4B08-942E-29B0632BAA76}">
      <dsp:nvSpPr>
        <dsp:cNvPr id="0" name=""/>
        <dsp:cNvSpPr/>
      </dsp:nvSpPr>
      <dsp:spPr>
        <a:xfrm>
          <a:off x="421486"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1</a:t>
          </a:r>
        </a:p>
      </dsp:txBody>
      <dsp:txXfrm>
        <a:off x="510276" y="88790"/>
        <a:ext cx="428717" cy="428717"/>
      </dsp:txXfrm>
    </dsp:sp>
    <dsp:sp modelId="{350AECB2-BADC-4016-A871-920C9A00C0A0}">
      <dsp:nvSpPr>
        <dsp:cNvPr id="0" name=""/>
        <dsp:cNvSpPr/>
      </dsp:nvSpPr>
      <dsp:spPr>
        <a:xfrm>
          <a:off x="981" y="771897"/>
          <a:ext cx="1447308" cy="1889181"/>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22300">
            <a:lnSpc>
              <a:spcPct val="90000"/>
            </a:lnSpc>
            <a:spcBef>
              <a:spcPct val="0"/>
            </a:spcBef>
            <a:spcAft>
              <a:spcPct val="35000"/>
            </a:spcAft>
            <a:buNone/>
          </a:pPr>
          <a:r>
            <a:rPr lang="en-US" sz="1400" kern="1200"/>
            <a:t>Understand the SafeOregon program.</a:t>
          </a:r>
        </a:p>
      </dsp:txBody>
      <dsp:txXfrm>
        <a:off x="981" y="1061359"/>
        <a:ext cx="1447308" cy="1599719"/>
      </dsp:txXfrm>
    </dsp:sp>
    <dsp:sp modelId="{6035F544-502A-4A7C-86B5-E6937CB41C1C}">
      <dsp:nvSpPr>
        <dsp:cNvPr id="0" name=""/>
        <dsp:cNvSpPr/>
      </dsp:nvSpPr>
      <dsp:spPr>
        <a:xfrm>
          <a:off x="1609101" y="303112"/>
          <a:ext cx="1447308"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9F6BAA-86FD-4AAA-9779-52E731E6636D}">
      <dsp:nvSpPr>
        <dsp:cNvPr id="0" name=""/>
        <dsp:cNvSpPr/>
      </dsp:nvSpPr>
      <dsp:spPr>
        <a:xfrm>
          <a:off x="3095004" y="249115"/>
          <a:ext cx="73973" cy="138941"/>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7D404B-3D60-4369-AF83-3767952D1D01}">
      <dsp:nvSpPr>
        <dsp:cNvPr id="0" name=""/>
        <dsp:cNvSpPr/>
      </dsp:nvSpPr>
      <dsp:spPr>
        <a:xfrm>
          <a:off x="2029607"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2</a:t>
          </a:r>
        </a:p>
      </dsp:txBody>
      <dsp:txXfrm>
        <a:off x="2118397" y="88790"/>
        <a:ext cx="428717" cy="428717"/>
      </dsp:txXfrm>
    </dsp:sp>
    <dsp:sp modelId="{5BFFECAE-4729-411B-A1BD-F4A40A1BAF5C}">
      <dsp:nvSpPr>
        <dsp:cNvPr id="0" name=""/>
        <dsp:cNvSpPr/>
      </dsp:nvSpPr>
      <dsp:spPr>
        <a:xfrm>
          <a:off x="1609101" y="771897"/>
          <a:ext cx="1447308" cy="1889181"/>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66750">
            <a:lnSpc>
              <a:spcPct val="90000"/>
            </a:lnSpc>
            <a:spcBef>
              <a:spcPct val="0"/>
            </a:spcBef>
            <a:spcAft>
              <a:spcPct val="35000"/>
            </a:spcAft>
            <a:buNone/>
          </a:pPr>
          <a:r>
            <a:rPr lang="en-US" sz="1500" kern="1200" dirty="0"/>
            <a:t>Analyze risk factors and signs of dangerous actions and behaviors.</a:t>
          </a:r>
        </a:p>
      </dsp:txBody>
      <dsp:txXfrm>
        <a:off x="1609101" y="1061359"/>
        <a:ext cx="1447308" cy="1599719"/>
      </dsp:txXfrm>
    </dsp:sp>
    <dsp:sp modelId="{18D336DC-1887-4833-AACA-82482CCF8E18}">
      <dsp:nvSpPr>
        <dsp:cNvPr id="0" name=""/>
        <dsp:cNvSpPr/>
      </dsp:nvSpPr>
      <dsp:spPr>
        <a:xfrm>
          <a:off x="3217221" y="303112"/>
          <a:ext cx="1447308"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6C06C1-3AE2-49F2-88BA-95EA484FE4FF}">
      <dsp:nvSpPr>
        <dsp:cNvPr id="0" name=""/>
        <dsp:cNvSpPr/>
      </dsp:nvSpPr>
      <dsp:spPr>
        <a:xfrm>
          <a:off x="4703124" y="249115"/>
          <a:ext cx="73973" cy="138941"/>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A2F976-7F23-4961-9445-D31FFF4D994F}">
      <dsp:nvSpPr>
        <dsp:cNvPr id="0" name=""/>
        <dsp:cNvSpPr/>
      </dsp:nvSpPr>
      <dsp:spPr>
        <a:xfrm>
          <a:off x="3637727"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3</a:t>
          </a:r>
        </a:p>
      </dsp:txBody>
      <dsp:txXfrm>
        <a:off x="3726517" y="88790"/>
        <a:ext cx="428717" cy="428717"/>
      </dsp:txXfrm>
    </dsp:sp>
    <dsp:sp modelId="{992F3D2B-422C-4E14-BB40-AE6010595375}">
      <dsp:nvSpPr>
        <dsp:cNvPr id="0" name=""/>
        <dsp:cNvSpPr/>
      </dsp:nvSpPr>
      <dsp:spPr>
        <a:xfrm>
          <a:off x="3217221" y="771897"/>
          <a:ext cx="1447308" cy="1889181"/>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66750">
            <a:lnSpc>
              <a:spcPct val="90000"/>
            </a:lnSpc>
            <a:spcBef>
              <a:spcPct val="0"/>
            </a:spcBef>
            <a:spcAft>
              <a:spcPct val="35000"/>
            </a:spcAft>
            <a:buNone/>
          </a:pPr>
          <a:r>
            <a:rPr lang="en-US" sz="1500" kern="1200" dirty="0"/>
            <a:t>Learn where to go for help and how to report concerning actions and behaviors.</a:t>
          </a:r>
        </a:p>
      </dsp:txBody>
      <dsp:txXfrm>
        <a:off x="3217221" y="1061359"/>
        <a:ext cx="1447308" cy="1599719"/>
      </dsp:txXfrm>
    </dsp:sp>
    <dsp:sp modelId="{395D0D13-CFCB-432F-8DED-91A7529F1A83}">
      <dsp:nvSpPr>
        <dsp:cNvPr id="0" name=""/>
        <dsp:cNvSpPr/>
      </dsp:nvSpPr>
      <dsp:spPr>
        <a:xfrm>
          <a:off x="4825342" y="303112"/>
          <a:ext cx="1447308"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89BFCC-9565-4764-9A3B-3172F63D0E1D}">
      <dsp:nvSpPr>
        <dsp:cNvPr id="0" name=""/>
        <dsp:cNvSpPr/>
      </dsp:nvSpPr>
      <dsp:spPr>
        <a:xfrm>
          <a:off x="6311245" y="249115"/>
          <a:ext cx="73973" cy="138941"/>
        </a:xfrm>
        <a:prstGeom prst="chevron">
          <a:avLst>
            <a:gd name="adj" fmla="val 9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BDA030-B030-4EC4-89BA-BD5C873BFDF4}">
      <dsp:nvSpPr>
        <dsp:cNvPr id="0" name=""/>
        <dsp:cNvSpPr/>
      </dsp:nvSpPr>
      <dsp:spPr>
        <a:xfrm>
          <a:off x="5245847"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4</a:t>
          </a:r>
        </a:p>
      </dsp:txBody>
      <dsp:txXfrm>
        <a:off x="5334637" y="88790"/>
        <a:ext cx="428717" cy="428717"/>
      </dsp:txXfrm>
    </dsp:sp>
    <dsp:sp modelId="{37FF99DF-80D2-4291-B3E1-2E135ABC07B0}">
      <dsp:nvSpPr>
        <dsp:cNvPr id="0" name=""/>
        <dsp:cNvSpPr/>
      </dsp:nvSpPr>
      <dsp:spPr>
        <a:xfrm>
          <a:off x="4825342" y="771897"/>
          <a:ext cx="1447308" cy="1889181"/>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66750">
            <a:lnSpc>
              <a:spcPct val="90000"/>
            </a:lnSpc>
            <a:spcBef>
              <a:spcPct val="0"/>
            </a:spcBef>
            <a:spcAft>
              <a:spcPct val="35000"/>
            </a:spcAft>
            <a:buNone/>
          </a:pPr>
          <a:r>
            <a:rPr lang="en-US" sz="1500" kern="1200"/>
            <a:t>Evaluate and learn tips for staying safe online.</a:t>
          </a:r>
        </a:p>
      </dsp:txBody>
      <dsp:txXfrm>
        <a:off x="4825342" y="1061359"/>
        <a:ext cx="1447308" cy="1599719"/>
      </dsp:txXfrm>
    </dsp:sp>
    <dsp:sp modelId="{708B3BA5-F4E0-4A93-A1B2-B1642198AB76}">
      <dsp:nvSpPr>
        <dsp:cNvPr id="0" name=""/>
        <dsp:cNvSpPr/>
      </dsp:nvSpPr>
      <dsp:spPr>
        <a:xfrm>
          <a:off x="6433462" y="303112"/>
          <a:ext cx="723654" cy="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708419-415A-4094-B76E-4BEE8D90D2E2}">
      <dsp:nvSpPr>
        <dsp:cNvPr id="0" name=""/>
        <dsp:cNvSpPr/>
      </dsp:nvSpPr>
      <dsp:spPr>
        <a:xfrm>
          <a:off x="6853967" y="0"/>
          <a:ext cx="606297" cy="606297"/>
        </a:xfrm>
        <a:prstGeom prst="ellips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28" tIns="23528" rIns="23528" bIns="23528" numCol="1" spcCol="1270" anchor="ctr" anchorCtr="0">
          <a:noAutofit/>
        </a:bodyPr>
        <a:lstStyle/>
        <a:p>
          <a:pPr marL="0" lvl="0" indent="0" algn="ctr" defTabSz="1200150">
            <a:lnSpc>
              <a:spcPct val="90000"/>
            </a:lnSpc>
            <a:spcBef>
              <a:spcPct val="0"/>
            </a:spcBef>
            <a:spcAft>
              <a:spcPct val="35000"/>
            </a:spcAft>
            <a:buNone/>
          </a:pPr>
          <a:r>
            <a:rPr lang="en-US" sz="2700" kern="1200"/>
            <a:t>5</a:t>
          </a:r>
        </a:p>
      </dsp:txBody>
      <dsp:txXfrm>
        <a:off x="6942757" y="88790"/>
        <a:ext cx="428717" cy="428717"/>
      </dsp:txXfrm>
    </dsp:sp>
    <dsp:sp modelId="{F4D0BB5B-8DD5-48BF-A2ED-92D39ECB2748}">
      <dsp:nvSpPr>
        <dsp:cNvPr id="0" name=""/>
        <dsp:cNvSpPr/>
      </dsp:nvSpPr>
      <dsp:spPr>
        <a:xfrm>
          <a:off x="6433462" y="771897"/>
          <a:ext cx="1447308" cy="1889181"/>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165" tIns="165100" rIns="114165" bIns="165100" numCol="1" spcCol="1270" anchor="t" anchorCtr="0">
          <a:noAutofit/>
        </a:bodyPr>
        <a:lstStyle/>
        <a:p>
          <a:pPr marL="0" lvl="0" indent="0" algn="l" defTabSz="666750">
            <a:lnSpc>
              <a:spcPct val="90000"/>
            </a:lnSpc>
            <a:spcBef>
              <a:spcPct val="0"/>
            </a:spcBef>
            <a:spcAft>
              <a:spcPct val="35000"/>
            </a:spcAft>
            <a:buNone/>
          </a:pPr>
          <a:r>
            <a:rPr lang="en-US" sz="1500" kern="1200"/>
            <a:t>Advocate for safe school communities. </a:t>
          </a:r>
        </a:p>
      </dsp:txBody>
      <dsp:txXfrm>
        <a:off x="6433462" y="1061359"/>
        <a:ext cx="1447308" cy="1599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541FE-2AD6-4922-AC76-B10862153CBD}">
      <dsp:nvSpPr>
        <dsp:cNvPr id="0" name=""/>
        <dsp:cNvSpPr/>
      </dsp:nvSpPr>
      <dsp:spPr>
        <a:xfrm>
          <a:off x="0" y="0"/>
          <a:ext cx="6454987"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sp>
    <dsp:sp modelId="{EADC92CA-295F-491F-BFF7-5A4F03D32BF2}">
      <dsp:nvSpPr>
        <dsp:cNvPr id="0" name=""/>
        <dsp:cNvSpPr/>
      </dsp:nvSpPr>
      <dsp:spPr>
        <a:xfrm>
          <a:off x="0" y="0"/>
          <a:ext cx="6454987"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Why wouldn’t someone speak up when they see another person who needs help? (i.e., engaging in risky behavior, self harming, abusing drugs or alcohol, etc.)</a:t>
          </a:r>
        </a:p>
      </dsp:txBody>
      <dsp:txXfrm>
        <a:off x="0" y="0"/>
        <a:ext cx="6454987" cy="2011680"/>
      </dsp:txXfrm>
    </dsp:sp>
    <dsp:sp modelId="{ADD38FA4-1014-4FB5-B14B-666FBA8C492D}">
      <dsp:nvSpPr>
        <dsp:cNvPr id="0" name=""/>
        <dsp:cNvSpPr/>
      </dsp:nvSpPr>
      <dsp:spPr>
        <a:xfrm>
          <a:off x="0" y="2011680"/>
          <a:ext cx="6454987" cy="0"/>
        </a:xfrm>
        <a:prstGeom prst="line">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sp>
    <dsp:sp modelId="{FD36F04B-4462-4279-AE98-3285E794DD0E}">
      <dsp:nvSpPr>
        <dsp:cNvPr id="0" name=""/>
        <dsp:cNvSpPr/>
      </dsp:nvSpPr>
      <dsp:spPr>
        <a:xfrm>
          <a:off x="0" y="2011680"/>
          <a:ext cx="6454987"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Can you think of a time when you wish someone would have helped you or a friend?</a:t>
          </a:r>
        </a:p>
      </dsp:txBody>
      <dsp:txXfrm>
        <a:off x="0" y="2011680"/>
        <a:ext cx="6454987" cy="20116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CA6EC-F5B4-4A34-83F4-6E4CC73962D2}">
      <dsp:nvSpPr>
        <dsp:cNvPr id="0" name=""/>
        <dsp:cNvSpPr/>
      </dsp:nvSpPr>
      <dsp:spPr>
        <a:xfrm>
          <a:off x="0" y="96898"/>
          <a:ext cx="2211786" cy="13270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Talking about suicide/wanting to die or disappear.</a:t>
          </a:r>
          <a:endParaRPr lang="en-US" sz="2000" kern="1200" dirty="0"/>
        </a:p>
      </dsp:txBody>
      <dsp:txXfrm>
        <a:off x="0" y="96898"/>
        <a:ext cx="2211786" cy="1327071"/>
      </dsp:txXfrm>
    </dsp:sp>
    <dsp:sp modelId="{6B72BFBA-5947-4881-AC9A-58F308C53FED}">
      <dsp:nvSpPr>
        <dsp:cNvPr id="0" name=""/>
        <dsp:cNvSpPr/>
      </dsp:nvSpPr>
      <dsp:spPr>
        <a:xfrm>
          <a:off x="2432964" y="96898"/>
          <a:ext cx="2211786" cy="13270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Talking about violence against others or the school.</a:t>
          </a:r>
        </a:p>
      </dsp:txBody>
      <dsp:txXfrm>
        <a:off x="2432964" y="96898"/>
        <a:ext cx="2211786" cy="1327071"/>
      </dsp:txXfrm>
    </dsp:sp>
    <dsp:sp modelId="{A03CC07D-A402-4072-951F-D636BF78C944}">
      <dsp:nvSpPr>
        <dsp:cNvPr id="0" name=""/>
        <dsp:cNvSpPr/>
      </dsp:nvSpPr>
      <dsp:spPr>
        <a:xfrm>
          <a:off x="4865929" y="96898"/>
          <a:ext cx="2211786" cy="13270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Talking, writing, or drawing about death and/or killing.</a:t>
          </a:r>
          <a:endParaRPr lang="en-US" sz="2000" kern="1200" dirty="0"/>
        </a:p>
      </dsp:txBody>
      <dsp:txXfrm>
        <a:off x="4865929" y="96898"/>
        <a:ext cx="2211786" cy="1327071"/>
      </dsp:txXfrm>
    </dsp:sp>
    <dsp:sp modelId="{1D1E85E8-CBF7-4257-87DC-166DCEB68CD5}">
      <dsp:nvSpPr>
        <dsp:cNvPr id="0" name=""/>
        <dsp:cNvSpPr/>
      </dsp:nvSpPr>
      <dsp:spPr>
        <a:xfrm>
          <a:off x="0" y="1645149"/>
          <a:ext cx="2211786" cy="13270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Giving away belongings.</a:t>
          </a:r>
          <a:endParaRPr lang="en-US" sz="2000" kern="1200"/>
        </a:p>
      </dsp:txBody>
      <dsp:txXfrm>
        <a:off x="0" y="1645149"/>
        <a:ext cx="2211786" cy="1327071"/>
      </dsp:txXfrm>
    </dsp:sp>
    <dsp:sp modelId="{58C791B4-3670-4743-A711-788D645A4E01}">
      <dsp:nvSpPr>
        <dsp:cNvPr id="0" name=""/>
        <dsp:cNvSpPr/>
      </dsp:nvSpPr>
      <dsp:spPr>
        <a:xfrm>
          <a:off x="2432964" y="1645149"/>
          <a:ext cx="2211786" cy="13270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Withdrawing from friends and family.</a:t>
          </a:r>
          <a:endParaRPr lang="en-US" sz="2000" kern="1200"/>
        </a:p>
      </dsp:txBody>
      <dsp:txXfrm>
        <a:off x="2432964" y="1645149"/>
        <a:ext cx="2211786" cy="1327071"/>
      </dsp:txXfrm>
    </dsp:sp>
    <dsp:sp modelId="{A26978E4-2C3D-4198-B380-D5E48FCB4726}">
      <dsp:nvSpPr>
        <dsp:cNvPr id="0" name=""/>
        <dsp:cNvSpPr/>
      </dsp:nvSpPr>
      <dsp:spPr>
        <a:xfrm>
          <a:off x="4865929" y="1645149"/>
          <a:ext cx="2211786" cy="13270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Being angry, hostile</a:t>
          </a:r>
          <a:r>
            <a:rPr lang="en-US" sz="2000" kern="1200" dirty="0"/>
            <a:t>, hopeless, anxious, and/or depressed.</a:t>
          </a:r>
        </a:p>
      </dsp:txBody>
      <dsp:txXfrm>
        <a:off x="4865929" y="1645149"/>
        <a:ext cx="2211786" cy="1327071"/>
      </dsp:txXfrm>
    </dsp:sp>
    <dsp:sp modelId="{6BED0E79-B23C-4E85-B1F2-E05C8803EF83}">
      <dsp:nvSpPr>
        <dsp:cNvPr id="0" name=""/>
        <dsp:cNvSpPr/>
      </dsp:nvSpPr>
      <dsp:spPr>
        <a:xfrm>
          <a:off x="0" y="3193399"/>
          <a:ext cx="2211786" cy="13270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Doing risky things, like driving too fast.</a:t>
          </a:r>
          <a:endParaRPr lang="en-US" sz="2000" kern="1200" dirty="0"/>
        </a:p>
      </dsp:txBody>
      <dsp:txXfrm>
        <a:off x="0" y="3193399"/>
        <a:ext cx="2211786" cy="1327071"/>
      </dsp:txXfrm>
    </dsp:sp>
    <dsp:sp modelId="{C68DDBD1-A93B-4609-B245-08D0725FBAAA}">
      <dsp:nvSpPr>
        <dsp:cNvPr id="0" name=""/>
        <dsp:cNvSpPr/>
      </dsp:nvSpPr>
      <dsp:spPr>
        <a:xfrm>
          <a:off x="2432964" y="3193399"/>
          <a:ext cx="2211786" cy="13270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Using alcohol and drugs.</a:t>
          </a:r>
        </a:p>
      </dsp:txBody>
      <dsp:txXfrm>
        <a:off x="2432964" y="3193399"/>
        <a:ext cx="2211786" cy="1327071"/>
      </dsp:txXfrm>
    </dsp:sp>
    <dsp:sp modelId="{3CA81485-F74E-495E-9E0B-CBABDE92C319}">
      <dsp:nvSpPr>
        <dsp:cNvPr id="0" name=""/>
        <dsp:cNvSpPr/>
      </dsp:nvSpPr>
      <dsp:spPr>
        <a:xfrm>
          <a:off x="4865929" y="3193399"/>
          <a:ext cx="2211786" cy="132707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Changes in eating and sleeping patterns.</a:t>
          </a:r>
        </a:p>
      </dsp:txBody>
      <dsp:txXfrm>
        <a:off x="4865929" y="3193399"/>
        <a:ext cx="2211786" cy="13270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C79E5-28B8-4470-8321-52DB358E2CDF}">
      <dsp:nvSpPr>
        <dsp:cNvPr id="0" name=""/>
        <dsp:cNvSpPr/>
      </dsp:nvSpPr>
      <dsp:spPr>
        <a:xfrm>
          <a:off x="0" y="0"/>
          <a:ext cx="3143249" cy="4029075"/>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ctr" defTabSz="889000">
            <a:lnSpc>
              <a:spcPct val="90000"/>
            </a:lnSpc>
            <a:spcBef>
              <a:spcPct val="0"/>
            </a:spcBef>
            <a:spcAft>
              <a:spcPct val="35000"/>
            </a:spcAft>
            <a:buNone/>
          </a:pPr>
          <a:r>
            <a:rPr lang="en-US" sz="2000" b="1" kern="1200" dirty="0"/>
            <a:t>TAKE IT SERIOUSLY.</a:t>
          </a:r>
        </a:p>
        <a:p>
          <a:pPr marL="0" lvl="0" indent="0" algn="l"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Take every threat or disclosure seriously. They are often a cry for help.</a:t>
          </a:r>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 </a:t>
          </a:r>
        </a:p>
      </dsp:txBody>
      <dsp:txXfrm>
        <a:off x="0" y="1531048"/>
        <a:ext cx="3143249" cy="2417445"/>
      </dsp:txXfrm>
    </dsp:sp>
    <dsp:sp modelId="{FDED5994-2BED-4D4C-A8A1-35D2BD2C08C2}">
      <dsp:nvSpPr>
        <dsp:cNvPr id="0" name=""/>
        <dsp:cNvSpPr/>
      </dsp:nvSpPr>
      <dsp:spPr>
        <a:xfrm>
          <a:off x="967263" y="402907"/>
          <a:ext cx="1208722" cy="1208722"/>
        </a:xfrm>
        <a:prstGeom prst="ellips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37" tIns="12700" rIns="9423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44276" y="579920"/>
        <a:ext cx="854696" cy="854696"/>
      </dsp:txXfrm>
    </dsp:sp>
    <dsp:sp modelId="{994FCFE5-EF81-4903-A6B9-17493EEE184B}">
      <dsp:nvSpPr>
        <dsp:cNvPr id="0" name=""/>
        <dsp:cNvSpPr/>
      </dsp:nvSpPr>
      <dsp:spPr>
        <a:xfrm>
          <a:off x="0" y="4029003"/>
          <a:ext cx="3143249" cy="72"/>
        </a:xfrm>
        <a:prstGeom prst="rect">
          <a:avLst/>
        </a:prstGeom>
        <a:solidFill>
          <a:schemeClr val="accent2">
            <a:hueOff val="-42182"/>
            <a:satOff val="-1932"/>
            <a:lumOff val="2040"/>
            <a:alphaOff val="0"/>
          </a:schemeClr>
        </a:solidFill>
        <a:ln w="15875" cap="flat" cmpd="sng" algn="ctr">
          <a:solidFill>
            <a:schemeClr val="accent2">
              <a:hueOff val="-42182"/>
              <a:satOff val="-1932"/>
              <a:lumOff val="20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A5EC3A-E65A-4CDE-AF56-2E5135693A04}">
      <dsp:nvSpPr>
        <dsp:cNvPr id="0" name=""/>
        <dsp:cNvSpPr/>
      </dsp:nvSpPr>
      <dsp:spPr>
        <a:xfrm>
          <a:off x="3457574" y="0"/>
          <a:ext cx="3143249" cy="4029075"/>
        </a:xfrm>
        <a:prstGeom prst="rect">
          <a:avLst/>
        </a:prstGeom>
        <a:solidFill>
          <a:schemeClr val="accent2">
            <a:tint val="40000"/>
            <a:alpha val="90000"/>
            <a:hueOff val="-211649"/>
            <a:satOff val="12880"/>
            <a:lumOff val="1297"/>
            <a:alphaOff val="0"/>
          </a:schemeClr>
        </a:solidFill>
        <a:ln w="15875" cap="flat" cmpd="sng" algn="ctr">
          <a:solidFill>
            <a:schemeClr val="accent2">
              <a:tint val="40000"/>
              <a:alpha val="90000"/>
              <a:hueOff val="-211649"/>
              <a:satOff val="12880"/>
              <a:lumOff val="12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ctr" defTabSz="889000">
            <a:lnSpc>
              <a:spcPct val="90000"/>
            </a:lnSpc>
            <a:spcBef>
              <a:spcPct val="0"/>
            </a:spcBef>
            <a:spcAft>
              <a:spcPct val="35000"/>
            </a:spcAft>
            <a:buNone/>
          </a:pPr>
          <a:r>
            <a:rPr lang="en-US" sz="2000" b="1" kern="1200" dirty="0"/>
            <a:t>ACT IMMEDIATELY.</a:t>
          </a:r>
        </a:p>
        <a:p>
          <a:pPr marL="0" lvl="0" indent="0" algn="l"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Be an </a:t>
          </a:r>
          <a:r>
            <a:rPr lang="en-US" sz="2000" b="0" kern="1200" dirty="0"/>
            <a:t>upstander</a:t>
          </a:r>
          <a:r>
            <a:rPr lang="en-US" sz="2000" kern="1200" dirty="0"/>
            <a:t> rather than a bystander. Make the choice to intervene.</a:t>
          </a:r>
        </a:p>
        <a:p>
          <a:pPr marL="0" lvl="0" indent="0" algn="l" defTabSz="889000">
            <a:lnSpc>
              <a:spcPct val="90000"/>
            </a:lnSpc>
            <a:spcBef>
              <a:spcPct val="0"/>
            </a:spcBef>
            <a:spcAft>
              <a:spcPct val="35000"/>
            </a:spcAft>
            <a:buNone/>
          </a:pPr>
          <a:endParaRPr lang="en-US" sz="1700" kern="1200" dirty="0"/>
        </a:p>
      </dsp:txBody>
      <dsp:txXfrm>
        <a:off x="3457574" y="1531048"/>
        <a:ext cx="3143249" cy="2417445"/>
      </dsp:txXfrm>
    </dsp:sp>
    <dsp:sp modelId="{7B1F7940-CE1A-4417-A418-60CD811D721E}">
      <dsp:nvSpPr>
        <dsp:cNvPr id="0" name=""/>
        <dsp:cNvSpPr/>
      </dsp:nvSpPr>
      <dsp:spPr>
        <a:xfrm>
          <a:off x="4424838" y="402907"/>
          <a:ext cx="1208722" cy="1208722"/>
        </a:xfrm>
        <a:prstGeom prst="ellipse">
          <a:avLst/>
        </a:prstGeom>
        <a:solidFill>
          <a:schemeClr val="accent2">
            <a:hueOff val="-84364"/>
            <a:satOff val="-3863"/>
            <a:lumOff val="4079"/>
            <a:alphaOff val="0"/>
          </a:schemeClr>
        </a:solidFill>
        <a:ln w="15875" cap="flat" cmpd="sng" algn="ctr">
          <a:solidFill>
            <a:schemeClr val="accent2">
              <a:hueOff val="-84364"/>
              <a:satOff val="-3863"/>
              <a:lumOff val="40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37" tIns="12700" rIns="9423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601851" y="579920"/>
        <a:ext cx="854696" cy="854696"/>
      </dsp:txXfrm>
    </dsp:sp>
    <dsp:sp modelId="{86251694-272E-4DB8-BA83-D984BDF1F03D}">
      <dsp:nvSpPr>
        <dsp:cNvPr id="0" name=""/>
        <dsp:cNvSpPr/>
      </dsp:nvSpPr>
      <dsp:spPr>
        <a:xfrm>
          <a:off x="3457574" y="4029003"/>
          <a:ext cx="3143249" cy="72"/>
        </a:xfrm>
        <a:prstGeom prst="rect">
          <a:avLst/>
        </a:prstGeom>
        <a:solidFill>
          <a:schemeClr val="accent2">
            <a:hueOff val="-126547"/>
            <a:satOff val="-5795"/>
            <a:lumOff val="6119"/>
            <a:alphaOff val="0"/>
          </a:schemeClr>
        </a:solidFill>
        <a:ln w="15875" cap="flat" cmpd="sng" algn="ctr">
          <a:solidFill>
            <a:schemeClr val="accent2">
              <a:hueOff val="-126547"/>
              <a:satOff val="-5795"/>
              <a:lumOff val="6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D7E5D-8BBC-41FB-8D5C-3DE2A24D347A}">
      <dsp:nvSpPr>
        <dsp:cNvPr id="0" name=""/>
        <dsp:cNvSpPr/>
      </dsp:nvSpPr>
      <dsp:spPr>
        <a:xfrm>
          <a:off x="6915149" y="0"/>
          <a:ext cx="3143249" cy="4029075"/>
        </a:xfrm>
        <a:prstGeom prst="rect">
          <a:avLst/>
        </a:prstGeom>
        <a:solidFill>
          <a:schemeClr val="accent2">
            <a:tint val="40000"/>
            <a:alpha val="90000"/>
            <a:hueOff val="-423299"/>
            <a:satOff val="25761"/>
            <a:lumOff val="2594"/>
            <a:alphaOff val="0"/>
          </a:schemeClr>
        </a:solidFill>
        <a:ln w="15875" cap="flat" cmpd="sng" algn="ctr">
          <a:solidFill>
            <a:schemeClr val="accent2">
              <a:tint val="40000"/>
              <a:alpha val="90000"/>
              <a:hueOff val="-423299"/>
              <a:satOff val="25761"/>
              <a:lumOff val="25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5060" tIns="330200" rIns="245060" bIns="330200" numCol="1" spcCol="1270" anchor="t" anchorCtr="0">
          <a:noAutofit/>
        </a:bodyPr>
        <a:lstStyle/>
        <a:p>
          <a:pPr marL="0" lvl="0" indent="0" algn="ctr" defTabSz="889000">
            <a:lnSpc>
              <a:spcPct val="90000"/>
            </a:lnSpc>
            <a:spcBef>
              <a:spcPct val="0"/>
            </a:spcBef>
            <a:spcAft>
              <a:spcPct val="35000"/>
            </a:spcAft>
            <a:buNone/>
          </a:pPr>
          <a:r>
            <a:rPr lang="en-US" sz="2000" b="1" kern="1200" dirty="0"/>
            <a:t>GET HELP.</a:t>
          </a:r>
        </a:p>
        <a:p>
          <a:pPr marL="0" lvl="0" indent="0" algn="l" defTabSz="889000">
            <a:lnSpc>
              <a:spcPct val="90000"/>
            </a:lnSpc>
            <a:spcBef>
              <a:spcPct val="0"/>
            </a:spcBef>
            <a:spcAft>
              <a:spcPct val="35000"/>
            </a:spcAft>
            <a:buNone/>
          </a:pPr>
          <a:endParaRPr lang="en-US" sz="1700" kern="1200" dirty="0"/>
        </a:p>
        <a:p>
          <a:pPr marL="0" lvl="0" indent="0" algn="ctr" defTabSz="889000">
            <a:lnSpc>
              <a:spcPct val="90000"/>
            </a:lnSpc>
            <a:spcBef>
              <a:spcPct val="0"/>
            </a:spcBef>
            <a:spcAft>
              <a:spcPct val="35000"/>
            </a:spcAft>
            <a:buNone/>
          </a:pPr>
          <a:r>
            <a:rPr lang="en-US" sz="2000" kern="1200" dirty="0"/>
            <a:t>Tell a trusted adult or use the SafeOregon tip line. Others don’t have to know you reported it.</a:t>
          </a:r>
        </a:p>
      </dsp:txBody>
      <dsp:txXfrm>
        <a:off x="6915149" y="1531048"/>
        <a:ext cx="3143249" cy="2417445"/>
      </dsp:txXfrm>
    </dsp:sp>
    <dsp:sp modelId="{7C3A0E5F-1824-42B1-958A-FF094A730E80}">
      <dsp:nvSpPr>
        <dsp:cNvPr id="0" name=""/>
        <dsp:cNvSpPr/>
      </dsp:nvSpPr>
      <dsp:spPr>
        <a:xfrm>
          <a:off x="7882413" y="402907"/>
          <a:ext cx="1208722" cy="1208722"/>
        </a:xfrm>
        <a:prstGeom prst="ellipse">
          <a:avLst/>
        </a:prstGeom>
        <a:solidFill>
          <a:schemeClr val="accent2">
            <a:hueOff val="-168729"/>
            <a:satOff val="-7726"/>
            <a:lumOff val="8158"/>
            <a:alphaOff val="0"/>
          </a:schemeClr>
        </a:solidFill>
        <a:ln w="15875" cap="flat" cmpd="sng" algn="ctr">
          <a:solidFill>
            <a:schemeClr val="accent2">
              <a:hueOff val="-168729"/>
              <a:satOff val="-7726"/>
              <a:lumOff val="81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37" tIns="12700" rIns="9423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059426" y="579920"/>
        <a:ext cx="854696" cy="854696"/>
      </dsp:txXfrm>
    </dsp:sp>
    <dsp:sp modelId="{4716B224-00F8-4197-B0A4-EC037CFC2535}">
      <dsp:nvSpPr>
        <dsp:cNvPr id="0" name=""/>
        <dsp:cNvSpPr/>
      </dsp:nvSpPr>
      <dsp:spPr>
        <a:xfrm>
          <a:off x="6915149" y="4029003"/>
          <a:ext cx="3143249" cy="72"/>
        </a:xfrm>
        <a:prstGeom prst="rect">
          <a:avLst/>
        </a:prstGeom>
        <a:solidFill>
          <a:schemeClr val="accent2">
            <a:hueOff val="-210911"/>
            <a:satOff val="-9658"/>
            <a:lumOff val="10198"/>
            <a:alphaOff val="0"/>
          </a:schemeClr>
        </a:solidFill>
        <a:ln w="15875" cap="flat" cmpd="sng" algn="ctr">
          <a:solidFill>
            <a:schemeClr val="accent2">
              <a:hueOff val="-210911"/>
              <a:satOff val="-9658"/>
              <a:lumOff val="101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F4DAA7C-EC9F-4233-9F7C-7CAB904197E8}" type="datetimeFigureOut">
              <a:rPr lang="en-US" smtClean="0"/>
              <a:t>7/28/2025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5597CE7-7BAF-409D-8190-025F3D4967C9}" type="slidenum">
              <a:rPr lang="en-US" smtClean="0"/>
              <a:t>‹#›</a:t>
            </a:fld>
            <a:endParaRPr lang="en-US"/>
          </a:p>
        </p:txBody>
      </p:sp>
    </p:spTree>
    <p:extLst>
      <p:ext uri="{BB962C8B-B14F-4D97-AF65-F5344CB8AC3E}">
        <p14:creationId xmlns:p14="http://schemas.microsoft.com/office/powerpoint/2010/main" val="1075469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egon.public.law/statutes/ors_339.34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State of Oregon’s official definition of some of this words- please visit </a:t>
            </a:r>
            <a:r>
              <a:rPr lang="en-US" dirty="0">
                <a:hlinkClick r:id="rId3"/>
              </a:rPr>
              <a:t>ORS 339.341 – Statewide School Safety and Prevention System</a:t>
            </a:r>
            <a:endParaRPr lang="en-US" dirty="0"/>
          </a:p>
        </p:txBody>
      </p:sp>
      <p:sp>
        <p:nvSpPr>
          <p:cNvPr id="4" name="Slide Number Placeholder 3"/>
          <p:cNvSpPr>
            <a:spLocks noGrp="1"/>
          </p:cNvSpPr>
          <p:nvPr>
            <p:ph type="sldNum" sz="quarter" idx="5"/>
          </p:nvPr>
        </p:nvSpPr>
        <p:spPr/>
        <p:txBody>
          <a:bodyPr/>
          <a:lstStyle/>
          <a:p>
            <a:fld id="{55597CE7-7BAF-409D-8190-025F3D4967C9}" type="slidenum">
              <a:rPr lang="en-US" smtClean="0"/>
              <a:t>6</a:t>
            </a:fld>
            <a:endParaRPr lang="en-US"/>
          </a:p>
        </p:txBody>
      </p:sp>
    </p:spTree>
    <p:extLst>
      <p:ext uri="{BB962C8B-B14F-4D97-AF65-F5344CB8AC3E}">
        <p14:creationId xmlns:p14="http://schemas.microsoft.com/office/powerpoint/2010/main" val="305274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E3068"/>
              </a:buClr>
              <a:buFont typeface="Wingdings" panose="05000000000000000000" pitchFamily="2" charset="2"/>
              <a:buChar char="§"/>
            </a:pPr>
            <a:r>
              <a:rPr lang="en-US" sz="1300" dirty="0" err="1">
                <a:latin typeface="Montserrat" panose="00000500000000000000" pitchFamily="2" charset="0"/>
              </a:rPr>
              <a:t>SafeOregon</a:t>
            </a:r>
            <a:r>
              <a:rPr lang="en-US" sz="1300" dirty="0">
                <a:latin typeface="Montserrat" panose="00000500000000000000" pitchFamily="2" charset="0"/>
              </a:rPr>
              <a:t> is a tip line with a goal to prevent school safety threats and help make schools safer. </a:t>
            </a:r>
          </a:p>
          <a:p>
            <a:pPr fontAlgn="base">
              <a:buClr>
                <a:srgbClr val="0E3068"/>
              </a:buClr>
              <a:buFont typeface="Wingdings" panose="05000000000000000000" pitchFamily="2" charset="2"/>
              <a:buChar char="§"/>
            </a:pPr>
            <a:r>
              <a:rPr lang="en-US" sz="1300" dirty="0">
                <a:latin typeface="Montserrat" panose="00000500000000000000" pitchFamily="2" charset="0"/>
              </a:rPr>
              <a:t>The tip line is a tool to report potential threats against students and schools in a confidential or anonymous way. </a:t>
            </a:r>
          </a:p>
          <a:p>
            <a:pPr fontAlgn="base">
              <a:buClr>
                <a:srgbClr val="0E3068"/>
              </a:buClr>
              <a:buFont typeface="Wingdings" panose="05000000000000000000" pitchFamily="2" charset="2"/>
              <a:buChar char="§"/>
            </a:pPr>
            <a:r>
              <a:rPr lang="en-US" sz="1300" dirty="0">
                <a:latin typeface="Montserrat" panose="00000500000000000000" pitchFamily="2" charset="0"/>
              </a:rPr>
              <a:t>Tips can be submitting through an email, a phone call, text, a mobile app or a web portal.</a:t>
            </a:r>
          </a:p>
          <a:p>
            <a:pPr fontAlgn="base">
              <a:buClr>
                <a:srgbClr val="0E3068"/>
              </a:buClr>
              <a:buFont typeface="Wingdings" panose="05000000000000000000" pitchFamily="2" charset="2"/>
              <a:buChar char="§"/>
            </a:pPr>
            <a:r>
              <a:rPr lang="en-US" sz="1300" dirty="0">
                <a:latin typeface="Montserrat" panose="00000500000000000000" pitchFamily="2" charset="0"/>
              </a:rPr>
              <a:t>All tips go immediately to a tip line technician 24×7. </a:t>
            </a:r>
          </a:p>
          <a:p>
            <a:pPr fontAlgn="base">
              <a:buClr>
                <a:srgbClr val="0E3068"/>
              </a:buClr>
              <a:buFont typeface="Wingdings" panose="05000000000000000000" pitchFamily="2" charset="2"/>
              <a:buChar char="§"/>
            </a:pPr>
            <a:r>
              <a:rPr lang="en-US" sz="1300" dirty="0">
                <a:latin typeface="Montserrat" panose="00000500000000000000" pitchFamily="2" charset="0"/>
              </a:rPr>
              <a:t>Tips are quickly analyzed and forwarded to designated school personnel (and law enforcement when necessary) to provide further assistance in resolving reported incidents.</a:t>
            </a:r>
          </a:p>
          <a:p>
            <a:endParaRPr lang="en-US" dirty="0"/>
          </a:p>
        </p:txBody>
      </p:sp>
      <p:sp>
        <p:nvSpPr>
          <p:cNvPr id="4" name="Slide Number Placeholder 3"/>
          <p:cNvSpPr>
            <a:spLocks noGrp="1"/>
          </p:cNvSpPr>
          <p:nvPr>
            <p:ph type="sldNum" sz="quarter" idx="5"/>
          </p:nvPr>
        </p:nvSpPr>
        <p:spPr/>
        <p:txBody>
          <a:bodyPr/>
          <a:lstStyle/>
          <a:p>
            <a:fld id="{55597CE7-7BAF-409D-8190-025F3D4967C9}" type="slidenum">
              <a:rPr lang="en-US" smtClean="0"/>
              <a:t>8</a:t>
            </a:fld>
            <a:endParaRPr lang="en-US"/>
          </a:p>
        </p:txBody>
      </p:sp>
    </p:spTree>
    <p:extLst>
      <p:ext uri="{BB962C8B-B14F-4D97-AF65-F5344CB8AC3E}">
        <p14:creationId xmlns:p14="http://schemas.microsoft.com/office/powerpoint/2010/main" val="3701150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Discussion Questions:</a:t>
            </a:r>
          </a:p>
          <a:p>
            <a:r>
              <a:rPr lang="en-US" dirty="0"/>
              <a:t>What are some signs that Lena might be struggling or taking risks?</a:t>
            </a:r>
          </a:p>
          <a:p>
            <a:r>
              <a:rPr lang="en-US" dirty="0"/>
              <a:t>What do you think the message on her tablet could mean?</a:t>
            </a:r>
          </a:p>
          <a:p>
            <a:r>
              <a:rPr lang="en-US" dirty="0"/>
              <a:t>How could Mia respond in a way that is safe and helpful?</a:t>
            </a:r>
          </a:p>
          <a:p>
            <a:r>
              <a:rPr lang="en-US" dirty="0"/>
              <a:t>Why is it important to notice changes in behavior—even small ones?</a:t>
            </a:r>
          </a:p>
          <a:p>
            <a:r>
              <a:rPr lang="en-US" dirty="0"/>
              <a:t>What adults at school could Mia talk to for help?</a:t>
            </a:r>
          </a:p>
          <a:p>
            <a:r>
              <a:rPr lang="en-US" dirty="0"/>
              <a:t>How could a resource like SafeOregon be used in this situation?</a:t>
            </a:r>
          </a:p>
          <a:p>
            <a:endParaRPr lang="en-US" dirty="0"/>
          </a:p>
        </p:txBody>
      </p:sp>
      <p:sp>
        <p:nvSpPr>
          <p:cNvPr id="4" name="Slide Number Placeholder 3"/>
          <p:cNvSpPr>
            <a:spLocks noGrp="1"/>
          </p:cNvSpPr>
          <p:nvPr>
            <p:ph type="sldNum" sz="quarter" idx="5"/>
          </p:nvPr>
        </p:nvSpPr>
        <p:spPr/>
        <p:txBody>
          <a:bodyPr/>
          <a:lstStyle/>
          <a:p>
            <a:fld id="{55597CE7-7BAF-409D-8190-025F3D4967C9}" type="slidenum">
              <a:rPr lang="en-US" smtClean="0"/>
              <a:t>11</a:t>
            </a:fld>
            <a:endParaRPr lang="en-US"/>
          </a:p>
        </p:txBody>
      </p:sp>
    </p:spTree>
    <p:extLst>
      <p:ext uri="{BB962C8B-B14F-4D97-AF65-F5344CB8AC3E}">
        <p14:creationId xmlns:p14="http://schemas.microsoft.com/office/powerpoint/2010/main" val="4093596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E3068"/>
              </a:buClr>
              <a:buFont typeface="Wingdings" panose="05000000000000000000" pitchFamily="2" charset="2"/>
              <a:buChar char="§"/>
            </a:pPr>
            <a:r>
              <a:rPr lang="en-US" sz="1300" dirty="0">
                <a:latin typeface="Montserrat" panose="00000500000000000000" pitchFamily="2" charset="0"/>
              </a:rPr>
              <a:t>Often times, disclosures are a cry for help and people want to be stopped. Around 60% of the time, individuals will tell at least one other person about their plan.</a:t>
            </a:r>
          </a:p>
          <a:p>
            <a:pPr marL="0" marR="0" lvl="0" indent="0" algn="l" defTabSz="914400" rtl="0" eaLnBrk="1" fontAlgn="auto" latinLnBrk="0" hangingPunct="1">
              <a:lnSpc>
                <a:spcPct val="100000"/>
              </a:lnSpc>
              <a:spcBef>
                <a:spcPts val="0"/>
              </a:spcBef>
              <a:spcAft>
                <a:spcPts val="0"/>
              </a:spcAft>
              <a:buClr>
                <a:srgbClr val="0E3068"/>
              </a:buClr>
              <a:buSzTx/>
              <a:buFont typeface="Wingdings" panose="05000000000000000000" pitchFamily="2" charset="2"/>
              <a:buChar char="§"/>
              <a:tabLst/>
              <a:defRPr/>
            </a:pPr>
            <a:r>
              <a:rPr lang="en-US" sz="2000" dirty="0"/>
              <a:t>An </a:t>
            </a:r>
            <a:r>
              <a:rPr lang="en-US" sz="2000" b="1" dirty="0"/>
              <a:t>upstander</a:t>
            </a:r>
            <a:r>
              <a:rPr lang="en-US" sz="2000" dirty="0"/>
              <a:t> is </a:t>
            </a:r>
            <a:r>
              <a:rPr lang="en-US" sz="2000" i="0" dirty="0"/>
              <a:t>someone who witnesses a behavior that could lead to something high risk or harmful and makes the choice to </a:t>
            </a:r>
            <a:r>
              <a:rPr lang="en-US" sz="2000" i="0" u="sng" dirty="0"/>
              <a:t>intervene</a:t>
            </a:r>
            <a:r>
              <a:rPr lang="en-US" sz="2000" i="0" dirty="0"/>
              <a:t> to make things better.</a:t>
            </a:r>
            <a:endParaRPr lang="en-US" sz="1300" dirty="0">
              <a:latin typeface="Montserrat" panose="00000500000000000000" pitchFamily="2" charset="0"/>
            </a:endParaRPr>
          </a:p>
          <a:p>
            <a:pPr>
              <a:buClr>
                <a:srgbClr val="0E3068"/>
              </a:buClr>
              <a:buFont typeface="Wingdings" panose="05000000000000000000" pitchFamily="2" charset="2"/>
              <a:buChar char="§"/>
            </a:pPr>
            <a:r>
              <a:rPr lang="en-US" sz="1300" dirty="0">
                <a:latin typeface="Montserrat" panose="00000500000000000000" pitchFamily="2" charset="0"/>
              </a:rPr>
              <a:t>Tipline is there to intervene and investigate…. If you are unsure if a threat is serious or not, report it anyway, and </a:t>
            </a:r>
            <a:r>
              <a:rPr lang="en-US" sz="1300" dirty="0" err="1">
                <a:latin typeface="Montserrat" panose="00000500000000000000" pitchFamily="2" charset="0"/>
              </a:rPr>
              <a:t>SAFEOregon</a:t>
            </a:r>
            <a:r>
              <a:rPr lang="en-US" sz="1300" dirty="0">
                <a:latin typeface="Montserrat" panose="00000500000000000000" pitchFamily="2" charset="0"/>
              </a:rPr>
              <a:t> will confirm or deny if it is an actual threat. </a:t>
            </a:r>
          </a:p>
          <a:p>
            <a:endParaRPr lang="en-US" dirty="0"/>
          </a:p>
        </p:txBody>
      </p:sp>
      <p:sp>
        <p:nvSpPr>
          <p:cNvPr id="4" name="Slide Number Placeholder 3"/>
          <p:cNvSpPr>
            <a:spLocks noGrp="1"/>
          </p:cNvSpPr>
          <p:nvPr>
            <p:ph type="sldNum" sz="quarter" idx="5"/>
          </p:nvPr>
        </p:nvSpPr>
        <p:spPr/>
        <p:txBody>
          <a:bodyPr/>
          <a:lstStyle/>
          <a:p>
            <a:fld id="{55597CE7-7BAF-409D-8190-025F3D4967C9}" type="slidenum">
              <a:rPr lang="en-US" smtClean="0"/>
              <a:t>12</a:t>
            </a:fld>
            <a:endParaRPr lang="en-US"/>
          </a:p>
        </p:txBody>
      </p:sp>
    </p:spTree>
    <p:extLst>
      <p:ext uri="{BB962C8B-B14F-4D97-AF65-F5344CB8AC3E}">
        <p14:creationId xmlns:p14="http://schemas.microsoft.com/office/powerpoint/2010/main" val="1806486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E3068"/>
              </a:buClr>
              <a:buFont typeface="Wingdings" panose="05000000000000000000" pitchFamily="2" charset="2"/>
              <a:buChar char="§"/>
            </a:pPr>
            <a:r>
              <a:rPr lang="en-US" sz="1300" dirty="0">
                <a:latin typeface="Montserrat" panose="00000500000000000000" pitchFamily="2" charset="0"/>
              </a:rPr>
              <a:t>Often times, disclosures are a cry for help and people want to be stopped. Around 60% of the time, individuals will tell at least one other person about their plan.</a:t>
            </a:r>
          </a:p>
          <a:p>
            <a:pPr marL="0" marR="0" lvl="0" indent="0" algn="l" defTabSz="914400" rtl="0" eaLnBrk="1" fontAlgn="auto" latinLnBrk="0" hangingPunct="1">
              <a:lnSpc>
                <a:spcPct val="100000"/>
              </a:lnSpc>
              <a:spcBef>
                <a:spcPts val="0"/>
              </a:spcBef>
              <a:spcAft>
                <a:spcPts val="0"/>
              </a:spcAft>
              <a:buClr>
                <a:srgbClr val="0E3068"/>
              </a:buClr>
              <a:buSzTx/>
              <a:buFont typeface="Wingdings" panose="05000000000000000000" pitchFamily="2" charset="2"/>
              <a:buChar char="§"/>
              <a:tabLst/>
              <a:defRPr/>
            </a:pPr>
            <a:r>
              <a:rPr lang="en-US" sz="2000" dirty="0"/>
              <a:t>An </a:t>
            </a:r>
            <a:r>
              <a:rPr lang="en-US" sz="2000" b="1" dirty="0"/>
              <a:t>upstander</a:t>
            </a:r>
            <a:r>
              <a:rPr lang="en-US" sz="2000" dirty="0"/>
              <a:t> is </a:t>
            </a:r>
            <a:r>
              <a:rPr lang="en-US" sz="2000" i="0" dirty="0"/>
              <a:t>someone who witnesses a behavior that could lead to something high risk or harmful and makes the choice to </a:t>
            </a:r>
            <a:r>
              <a:rPr lang="en-US" sz="2000" i="0" u="sng" dirty="0"/>
              <a:t>intervene</a:t>
            </a:r>
            <a:r>
              <a:rPr lang="en-US" sz="2000" i="0" dirty="0"/>
              <a:t> to make things better.</a:t>
            </a:r>
            <a:endParaRPr lang="en-US" sz="1300" dirty="0">
              <a:latin typeface="Montserrat" panose="00000500000000000000" pitchFamily="2" charset="0"/>
            </a:endParaRPr>
          </a:p>
          <a:p>
            <a:pPr>
              <a:buClr>
                <a:srgbClr val="0E3068"/>
              </a:buClr>
              <a:buFont typeface="Wingdings" panose="05000000000000000000" pitchFamily="2" charset="2"/>
              <a:buChar char="§"/>
            </a:pPr>
            <a:r>
              <a:rPr lang="en-US" sz="1300" dirty="0">
                <a:latin typeface="Montserrat" panose="00000500000000000000" pitchFamily="2" charset="0"/>
              </a:rPr>
              <a:t>Tipline is there to intervene and investigate…. If you are unsure if a threat is serious or not, report it anyway, and </a:t>
            </a:r>
            <a:r>
              <a:rPr lang="en-US" sz="1300" dirty="0" err="1">
                <a:latin typeface="Montserrat" panose="00000500000000000000" pitchFamily="2" charset="0"/>
              </a:rPr>
              <a:t>SAFEOregon</a:t>
            </a:r>
            <a:r>
              <a:rPr lang="en-US" sz="1300" dirty="0">
                <a:latin typeface="Montserrat" panose="00000500000000000000" pitchFamily="2" charset="0"/>
              </a:rPr>
              <a:t> will confirm or deny if it is an actual threat. </a:t>
            </a:r>
          </a:p>
          <a:p>
            <a:endParaRPr lang="en-US" dirty="0"/>
          </a:p>
        </p:txBody>
      </p:sp>
      <p:sp>
        <p:nvSpPr>
          <p:cNvPr id="4" name="Slide Number Placeholder 3"/>
          <p:cNvSpPr>
            <a:spLocks noGrp="1"/>
          </p:cNvSpPr>
          <p:nvPr>
            <p:ph type="sldNum" sz="quarter" idx="5"/>
          </p:nvPr>
        </p:nvSpPr>
        <p:spPr/>
        <p:txBody>
          <a:bodyPr/>
          <a:lstStyle/>
          <a:p>
            <a:fld id="{55597CE7-7BAF-409D-8190-025F3D4967C9}" type="slidenum">
              <a:rPr lang="en-US" smtClean="0"/>
              <a:t>16</a:t>
            </a:fld>
            <a:endParaRPr lang="en-US"/>
          </a:p>
        </p:txBody>
      </p:sp>
    </p:spTree>
    <p:extLst>
      <p:ext uri="{BB962C8B-B14F-4D97-AF65-F5344CB8AC3E}">
        <p14:creationId xmlns:p14="http://schemas.microsoft.com/office/powerpoint/2010/main" val="252337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81D19B-D1A4-4FE4-BF73-A8411BDD841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A7828-AAFF-4EDA-8B92-C781AA09616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12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1D19B-D1A4-4FE4-BF73-A8411BDD841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A7828-AAFF-4EDA-8B92-C781AA096169}" type="slidenum">
              <a:rPr lang="en-US" smtClean="0"/>
              <a:t>‹#›</a:t>
            </a:fld>
            <a:endParaRPr lang="en-US"/>
          </a:p>
        </p:txBody>
      </p:sp>
    </p:spTree>
    <p:extLst>
      <p:ext uri="{BB962C8B-B14F-4D97-AF65-F5344CB8AC3E}">
        <p14:creationId xmlns:p14="http://schemas.microsoft.com/office/powerpoint/2010/main" val="1797163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1D19B-D1A4-4FE4-BF73-A8411BDD841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A7828-AAFF-4EDA-8B92-C781AA096169}" type="slidenum">
              <a:rPr lang="en-US" smtClean="0"/>
              <a:t>‹#›</a:t>
            </a:fld>
            <a:endParaRPr lang="en-US"/>
          </a:p>
        </p:txBody>
      </p:sp>
    </p:spTree>
    <p:extLst>
      <p:ext uri="{BB962C8B-B14F-4D97-AF65-F5344CB8AC3E}">
        <p14:creationId xmlns:p14="http://schemas.microsoft.com/office/powerpoint/2010/main" val="224168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1D19B-D1A4-4FE4-BF73-A8411BDD841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A7828-AAFF-4EDA-8B92-C781AA096169}" type="slidenum">
              <a:rPr lang="en-US" smtClean="0"/>
              <a:t>‹#›</a:t>
            </a:fld>
            <a:endParaRPr lang="en-US"/>
          </a:p>
        </p:txBody>
      </p:sp>
    </p:spTree>
    <p:extLst>
      <p:ext uri="{BB962C8B-B14F-4D97-AF65-F5344CB8AC3E}">
        <p14:creationId xmlns:p14="http://schemas.microsoft.com/office/powerpoint/2010/main" val="209945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81D19B-D1A4-4FE4-BF73-A8411BDD841B}" type="datetimeFigureOut">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A7828-AAFF-4EDA-8B92-C781AA09616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880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81D19B-D1A4-4FE4-BF73-A8411BDD841B}"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A7828-AAFF-4EDA-8B92-C781AA096169}" type="slidenum">
              <a:rPr lang="en-US" smtClean="0"/>
              <a:t>‹#›</a:t>
            </a:fld>
            <a:endParaRPr lang="en-US"/>
          </a:p>
        </p:txBody>
      </p:sp>
    </p:spTree>
    <p:extLst>
      <p:ext uri="{BB962C8B-B14F-4D97-AF65-F5344CB8AC3E}">
        <p14:creationId xmlns:p14="http://schemas.microsoft.com/office/powerpoint/2010/main" val="38071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81D19B-D1A4-4FE4-BF73-A8411BDD841B}" type="datetimeFigureOut">
              <a:rPr lang="en-US" smtClean="0"/>
              <a:t>7/28/2025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A7828-AAFF-4EDA-8B92-C781AA096169}" type="slidenum">
              <a:rPr lang="en-US" smtClean="0"/>
              <a:t>‹#›</a:t>
            </a:fld>
            <a:endParaRPr lang="en-US"/>
          </a:p>
        </p:txBody>
      </p:sp>
    </p:spTree>
    <p:extLst>
      <p:ext uri="{BB962C8B-B14F-4D97-AF65-F5344CB8AC3E}">
        <p14:creationId xmlns:p14="http://schemas.microsoft.com/office/powerpoint/2010/main" val="1079757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81D19B-D1A4-4FE4-BF73-A8411BDD841B}" type="datetimeFigureOut">
              <a:rPr lang="en-US" smtClean="0"/>
              <a:t>7/28/2025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2A7828-AAFF-4EDA-8B92-C781AA096169}" type="slidenum">
              <a:rPr lang="en-US" smtClean="0"/>
              <a:t>‹#›</a:t>
            </a:fld>
            <a:endParaRPr lang="en-US"/>
          </a:p>
        </p:txBody>
      </p:sp>
    </p:spTree>
    <p:extLst>
      <p:ext uri="{BB962C8B-B14F-4D97-AF65-F5344CB8AC3E}">
        <p14:creationId xmlns:p14="http://schemas.microsoft.com/office/powerpoint/2010/main" val="306774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81D19B-D1A4-4FE4-BF73-A8411BDD841B}" type="datetimeFigureOut">
              <a:rPr lang="en-US" smtClean="0"/>
              <a:t>7/28/2025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02A7828-AAFF-4EDA-8B92-C781AA096169}" type="slidenum">
              <a:rPr lang="en-US" smtClean="0"/>
              <a:t>‹#›</a:t>
            </a:fld>
            <a:endParaRPr lang="en-US"/>
          </a:p>
        </p:txBody>
      </p:sp>
    </p:spTree>
    <p:extLst>
      <p:ext uri="{BB962C8B-B14F-4D97-AF65-F5344CB8AC3E}">
        <p14:creationId xmlns:p14="http://schemas.microsoft.com/office/powerpoint/2010/main" val="2394118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81D19B-D1A4-4FE4-BF73-A8411BDD841B}" type="datetimeFigureOut">
              <a:rPr lang="en-US" smtClean="0"/>
              <a:t>7/28/2025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2A7828-AAFF-4EDA-8B92-C781AA096169}" type="slidenum">
              <a:rPr lang="en-US" smtClean="0"/>
              <a:t>‹#›</a:t>
            </a:fld>
            <a:endParaRPr lang="en-US"/>
          </a:p>
        </p:txBody>
      </p:sp>
    </p:spTree>
    <p:extLst>
      <p:ext uri="{BB962C8B-B14F-4D97-AF65-F5344CB8AC3E}">
        <p14:creationId xmlns:p14="http://schemas.microsoft.com/office/powerpoint/2010/main" val="105885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81D19B-D1A4-4FE4-BF73-A8411BDD841B}" type="datetimeFigureOut">
              <a:rPr lang="en-US" smtClean="0"/>
              <a:t>7/28/2025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A7828-AAFF-4EDA-8B92-C781AA096169}" type="slidenum">
              <a:rPr lang="en-US" smtClean="0"/>
              <a:t>‹#›</a:t>
            </a:fld>
            <a:endParaRPr lang="en-US"/>
          </a:p>
        </p:txBody>
      </p:sp>
    </p:spTree>
    <p:extLst>
      <p:ext uri="{BB962C8B-B14F-4D97-AF65-F5344CB8AC3E}">
        <p14:creationId xmlns:p14="http://schemas.microsoft.com/office/powerpoint/2010/main" val="384359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281D19B-D1A4-4FE4-BF73-A8411BDD841B}" type="datetimeFigureOut">
              <a:rPr lang="en-US" smtClean="0"/>
              <a:t>7/28/2025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02A7828-AAFF-4EDA-8B92-C781AA09616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2301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4.xml"/><Relationship Id="rId7" Type="http://schemas.openxmlformats.org/officeDocument/2006/relationships/image" Target="../media/image11.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teachingexpertise.com/middle-school/library-activities-for-middle-school/" TargetMode="Externa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viralnovelty.net/science-says-silence-much-important-brains/"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hyperlink" Target="https://takeitdown.ncmec.org/" TargetMode="External"/><Relationship Id="rId13" Type="http://schemas.openxmlformats.org/officeDocument/2006/relationships/image" Target="../media/image30.png"/><Relationship Id="rId3" Type="http://schemas.openxmlformats.org/officeDocument/2006/relationships/hyperlink" Target="https://chat.988lifeline.org/" TargetMode="External"/><Relationship Id="rId7" Type="http://schemas.openxmlformats.org/officeDocument/2006/relationships/hyperlink" Target="https://www.thetrevorproject.org/get-help/" TargetMode="External"/><Relationship Id="rId12" Type="http://schemas.openxmlformats.org/officeDocument/2006/relationships/image" Target="../media/image29.png"/><Relationship Id="rId2" Type="http://schemas.openxmlformats.org/officeDocument/2006/relationships/hyperlink" Target="https://988lifeline.org/" TargetMode="External"/><Relationship Id="rId1" Type="http://schemas.openxmlformats.org/officeDocument/2006/relationships/slideLayout" Target="../slideLayouts/slideLayout7.xml"/><Relationship Id="rId6" Type="http://schemas.openxmlformats.org/officeDocument/2006/relationships/hyperlink" Target="https://www.thetrevorproject.org/" TargetMode="External"/><Relationship Id="rId11" Type="http://schemas.openxmlformats.org/officeDocument/2006/relationships/image" Target="../media/image2.png"/><Relationship Id="rId5" Type="http://schemas.openxmlformats.org/officeDocument/2006/relationships/hyperlink" Target="mailto:teen2teen@linesforlife.org" TargetMode="External"/><Relationship Id="rId10" Type="http://schemas.openxmlformats.org/officeDocument/2006/relationships/image" Target="../media/image28.jpg"/><Relationship Id="rId4" Type="http://schemas.openxmlformats.org/officeDocument/2006/relationships/hyperlink" Target="https://oregonyouthline.org/" TargetMode="External"/><Relationship Id="rId9" Type="http://schemas.openxmlformats.org/officeDocument/2006/relationships/hyperlink" Target="https://report.cybertip.org/" TargetMode="External"/><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forms.gle/gketWKcfYeAy6Va46" TargetMode="External"/><Relationship Id="rId2" Type="http://schemas.openxmlformats.org/officeDocument/2006/relationships/hyperlink" Target="https://www.surveymonkey.com/r/6T8RMMK"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jpg"/><Relationship Id="rId7" Type="http://schemas.openxmlformats.org/officeDocument/2006/relationships/diagramQuickStyle" Target="../diagrams/quickStyle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flickr.com/photos/bestbuddiesde/10074440586/" TargetMode="Externa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www.rawpixel.com/search/woman" TargetMode="External"/><Relationship Id="rId7" Type="http://schemas.openxmlformats.org/officeDocument/2006/relationships/diagramQuickStyle" Target="../diagrams/quickStyle3.xml"/><Relationship Id="rId2" Type="http://schemas.openxmlformats.org/officeDocument/2006/relationships/image" Target="../media/image6.1"/><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picpedia.org/highway-signs/c/complain.html" TargetMode="Externa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3">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1344C93-5082-081E-AF80-6A07CF05AACD}"/>
              </a:ext>
            </a:extLst>
          </p:cNvPr>
          <p:cNvSpPr>
            <a:spLocks noGrp="1"/>
          </p:cNvSpPr>
          <p:nvPr>
            <p:ph type="ctrTitle"/>
          </p:nvPr>
        </p:nvSpPr>
        <p:spPr>
          <a:xfrm>
            <a:off x="5220928" y="965200"/>
            <a:ext cx="5999002" cy="4927600"/>
          </a:xfrm>
        </p:spPr>
        <p:txBody>
          <a:bodyPr anchor="ctr">
            <a:normAutofit/>
          </a:bodyPr>
          <a:lstStyle/>
          <a:p>
            <a:r>
              <a:rPr lang="en-US" dirty="0" err="1">
                <a:solidFill>
                  <a:srgbClr val="FFFFFF"/>
                </a:solidFill>
                <a:latin typeface="Aharoni" panose="02010803020104030203" pitchFamily="2" charset="-79"/>
                <a:cs typeface="Aharoni" panose="02010803020104030203" pitchFamily="2" charset="-79"/>
              </a:rPr>
              <a:t>SafeOregon</a:t>
            </a:r>
            <a:endParaRPr lang="en-US" dirty="0">
              <a:solidFill>
                <a:srgbClr val="FFFFFF"/>
              </a:solidFill>
              <a:latin typeface="Aharoni" panose="02010803020104030203" pitchFamily="2" charset="-79"/>
              <a:cs typeface="Aharoni" panose="02010803020104030203" pitchFamily="2" charset="-79"/>
            </a:endParaRPr>
          </a:p>
        </p:txBody>
      </p:sp>
      <p:pic>
        <p:nvPicPr>
          <p:cNvPr id="5" name="Picture 4">
            <a:extLst>
              <a:ext uri="{FF2B5EF4-FFF2-40B4-BE49-F238E27FC236}">
                <a16:creationId xmlns:a16="http://schemas.microsoft.com/office/drawing/2014/main" id="{B9325C98-1833-CC04-D6F6-5B0E2C244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217469992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640E2B-9020-A08A-5F66-DBB902F2DA35}"/>
              </a:ext>
            </a:extLst>
          </p:cNvPr>
          <p:cNvSpPr/>
          <p:nvPr/>
        </p:nvSpPr>
        <p:spPr>
          <a:xfrm>
            <a:off x="1129404" y="1683740"/>
            <a:ext cx="10058400" cy="117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746665" y="-100940"/>
            <a:ext cx="10058400" cy="1450757"/>
          </a:xfrm>
        </p:spPr>
        <p:txBody>
          <a:bodyPr>
            <a:normAutofit/>
          </a:bodyPr>
          <a:lstStyle/>
          <a:p>
            <a:r>
              <a:rPr lang="en-US" dirty="0">
                <a:solidFill>
                  <a:schemeClr val="accent1"/>
                </a:solidFill>
                <a:latin typeface="Aharoni" panose="02010803020104030203" pitchFamily="2" charset="-79"/>
                <a:cs typeface="Aharoni" panose="02010803020104030203" pitchFamily="2" charset="-79"/>
              </a:rPr>
              <a:t>Recognize the Signs of Danger</a:t>
            </a:r>
            <a:endParaRPr lang="en-US" dirty="0">
              <a:solidFill>
                <a:schemeClr val="accent1"/>
              </a:solidFill>
            </a:endParaRPr>
          </a:p>
        </p:txBody>
      </p:sp>
      <p:graphicFrame>
        <p:nvGraphicFramePr>
          <p:cNvPr id="10" name="Content Placeholder 7">
            <a:extLst>
              <a:ext uri="{FF2B5EF4-FFF2-40B4-BE49-F238E27FC236}">
                <a16:creationId xmlns:a16="http://schemas.microsoft.com/office/drawing/2014/main" id="{2A8666D6-4836-6D29-ADBC-34AFD9C036D2}"/>
              </a:ext>
            </a:extLst>
          </p:cNvPr>
          <p:cNvGraphicFramePr>
            <a:graphicFrameLocks noGrp="1"/>
          </p:cNvGraphicFramePr>
          <p:nvPr>
            <p:ph idx="1"/>
            <p:extLst>
              <p:ext uri="{D42A27DB-BD31-4B8C-83A1-F6EECF244321}">
                <p14:modId xmlns:p14="http://schemas.microsoft.com/office/powerpoint/2010/main" val="1490225169"/>
              </p:ext>
            </p:extLst>
          </p:nvPr>
        </p:nvGraphicFramePr>
        <p:xfrm>
          <a:off x="818509" y="1349818"/>
          <a:ext cx="7077716" cy="4617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Woman comforting another woman">
            <a:extLst>
              <a:ext uri="{FF2B5EF4-FFF2-40B4-BE49-F238E27FC236}">
                <a16:creationId xmlns:a16="http://schemas.microsoft.com/office/drawing/2014/main" id="{D1D1C2C7-8E45-ECD7-B166-94B7BDC5D40A}"/>
              </a:ext>
            </a:extLst>
          </p:cNvPr>
          <p:cNvPicPr>
            <a:picLocks noChangeAspect="1"/>
          </p:cNvPicPr>
          <p:nvPr/>
        </p:nvPicPr>
        <p:blipFill>
          <a:blip r:embed="rId7">
            <a:extLst>
              <a:ext uri="{28A0092B-C50C-407E-A947-70E740481C1C}">
                <a14:useLocalDpi xmlns:a14="http://schemas.microsoft.com/office/drawing/2010/main" val="0"/>
              </a:ext>
            </a:extLst>
          </a:blip>
          <a:srcRect l="31405" r="8304"/>
          <a:stretch/>
        </p:blipFill>
        <p:spPr>
          <a:xfrm>
            <a:off x="8183999" y="1683740"/>
            <a:ext cx="3429393" cy="3796826"/>
          </a:xfrm>
          <a:prstGeom prst="rect">
            <a:avLst/>
          </a:prstGeom>
          <a:ln w="38100">
            <a:solidFill>
              <a:srgbClr val="0E3068"/>
            </a:solidFill>
          </a:ln>
        </p:spPr>
      </p:pic>
      <p:pic>
        <p:nvPicPr>
          <p:cNvPr id="4" name="Picture 3">
            <a:extLst>
              <a:ext uri="{FF2B5EF4-FFF2-40B4-BE49-F238E27FC236}">
                <a16:creationId xmlns:a16="http://schemas.microsoft.com/office/drawing/2014/main" id="{7545F9DC-1EAF-4680-B231-25D0FE303F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83354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1253847" y="263527"/>
            <a:ext cx="10058400" cy="1450757"/>
          </a:xfrm>
        </p:spPr>
        <p:txBody>
          <a:bodyPr>
            <a:normAutofit/>
          </a:bodyPr>
          <a:lstStyle/>
          <a:p>
            <a:r>
              <a:rPr lang="en-US" dirty="0">
                <a:solidFill>
                  <a:schemeClr val="accent1"/>
                </a:solidFill>
                <a:latin typeface="Aharoni" panose="02010803020104030203" pitchFamily="2" charset="-79"/>
                <a:cs typeface="Aharoni" panose="02010803020104030203" pitchFamily="2" charset="-79"/>
              </a:rPr>
              <a:t>How Many Signs Do You See?</a:t>
            </a:r>
            <a:endParaRPr lang="en-US" dirty="0">
              <a:solidFill>
                <a:schemeClr val="accent1"/>
              </a:solidFill>
            </a:endParaRPr>
          </a:p>
        </p:txBody>
      </p:sp>
      <p:pic>
        <p:nvPicPr>
          <p:cNvPr id="19" name="Picture 18">
            <a:extLst>
              <a:ext uri="{FF2B5EF4-FFF2-40B4-BE49-F238E27FC236}">
                <a16:creationId xmlns:a16="http://schemas.microsoft.com/office/drawing/2014/main" id="{55A6288F-D1FC-D1C1-1243-29865CA9386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4208" t="23639" r="7524" b="13750"/>
          <a:stretch/>
        </p:blipFill>
        <p:spPr>
          <a:xfrm>
            <a:off x="1253847" y="1845734"/>
            <a:ext cx="2351547" cy="3471012"/>
          </a:xfrm>
          <a:prstGeom prst="rect">
            <a:avLst/>
          </a:prstGeom>
        </p:spPr>
      </p:pic>
      <p:sp>
        <p:nvSpPr>
          <p:cNvPr id="15" name="Content Placeholder 14">
            <a:extLst>
              <a:ext uri="{FF2B5EF4-FFF2-40B4-BE49-F238E27FC236}">
                <a16:creationId xmlns:a16="http://schemas.microsoft.com/office/drawing/2014/main" id="{2EDB31D4-CB33-7B75-84E6-E9F5DA830B25}"/>
              </a:ext>
            </a:extLst>
          </p:cNvPr>
          <p:cNvSpPr>
            <a:spLocks noGrp="1"/>
          </p:cNvSpPr>
          <p:nvPr>
            <p:ph idx="1"/>
          </p:nvPr>
        </p:nvSpPr>
        <p:spPr>
          <a:xfrm>
            <a:off x="3783330" y="1845734"/>
            <a:ext cx="7372351" cy="4023360"/>
          </a:xfrm>
        </p:spPr>
        <p:txBody>
          <a:bodyPr>
            <a:normAutofit/>
          </a:bodyPr>
          <a:lstStyle/>
          <a:p>
            <a:pPr>
              <a:lnSpc>
                <a:spcPct val="100000"/>
              </a:lnSpc>
            </a:pPr>
            <a:r>
              <a:rPr lang="en-US" sz="1700" dirty="0">
                <a:latin typeface="Montserrat" panose="00000500000000000000" pitchFamily="2" charset="0"/>
              </a:rPr>
              <a:t>Lena is a 7th-grade student who used to be very active in school clubs and loved hanging out with friends. Over the past few weeks, Lena has started skipping club meetings, not turning in homework, and avoiding eye contact with teachers and classmates. She’s also been wearing long sleeves every day, even when it’s hot out.</a:t>
            </a:r>
          </a:p>
          <a:p>
            <a:pPr>
              <a:lnSpc>
                <a:spcPct val="100000"/>
              </a:lnSpc>
            </a:pPr>
            <a:r>
              <a:rPr lang="en-US" sz="1700" dirty="0">
                <a:latin typeface="Montserrat" panose="00000500000000000000" pitchFamily="2" charset="0"/>
              </a:rPr>
              <a:t>Some students have noticed Lena hanging out with an older student after school, someone known for getting into trouble. One day in class, a classmate named Mia sees a concerning message pop up on Lena’s tablet from a friend that says, </a:t>
            </a:r>
            <a:r>
              <a:rPr lang="en-US" sz="1700" i="1" dirty="0">
                <a:latin typeface="Montserrat" panose="00000500000000000000" pitchFamily="2" charset="0"/>
              </a:rPr>
              <a:t>“Did you take it again today? Don’t let anyone find out.”</a:t>
            </a:r>
            <a:endParaRPr lang="en-US" sz="1700" dirty="0">
              <a:latin typeface="Montserrat" panose="00000500000000000000" pitchFamily="2" charset="0"/>
            </a:endParaRPr>
          </a:p>
          <a:p>
            <a:pPr>
              <a:lnSpc>
                <a:spcPct val="100000"/>
              </a:lnSpc>
            </a:pPr>
            <a:r>
              <a:rPr lang="en-US" sz="1700" dirty="0">
                <a:latin typeface="Montserrat" panose="00000500000000000000" pitchFamily="2" charset="0"/>
              </a:rPr>
              <a:t>Mia doesn’t know what it means, but combined with everything else, it makes her nervous.</a:t>
            </a:r>
          </a:p>
          <a:p>
            <a:pPr marL="0" indent="0">
              <a:buNone/>
            </a:pPr>
            <a:endParaRPr lang="en-US" sz="1700" dirty="0"/>
          </a:p>
        </p:txBody>
      </p:sp>
      <p:pic>
        <p:nvPicPr>
          <p:cNvPr id="4" name="Picture 3">
            <a:extLst>
              <a:ext uri="{FF2B5EF4-FFF2-40B4-BE49-F238E27FC236}">
                <a16:creationId xmlns:a16="http://schemas.microsoft.com/office/drawing/2014/main" id="{7545F9DC-1EAF-4680-B231-25D0FE303F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872716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latin typeface="Aharoni" panose="02010803020104030203" pitchFamily="2" charset="-79"/>
                <a:cs typeface="Aharoni" panose="02010803020104030203" pitchFamily="2" charset="-79"/>
              </a:rPr>
              <a:t>Take it Seriously. Act Immediately.</a:t>
            </a:r>
            <a:endParaRPr lang="en-US" dirty="0">
              <a:solidFill>
                <a:schemeClr val="accent1"/>
              </a:solidFill>
            </a:endParaRPr>
          </a:p>
        </p:txBody>
      </p:sp>
      <p:pic>
        <p:nvPicPr>
          <p:cNvPr id="4" name="Picture 3">
            <a:extLst>
              <a:ext uri="{FF2B5EF4-FFF2-40B4-BE49-F238E27FC236}">
                <a16:creationId xmlns:a16="http://schemas.microsoft.com/office/drawing/2014/main" id="{5EE2FE8E-06A0-D6EE-CF5B-CA9571378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graphicFrame>
        <p:nvGraphicFramePr>
          <p:cNvPr id="19" name="Content Placeholder 7">
            <a:extLst>
              <a:ext uri="{FF2B5EF4-FFF2-40B4-BE49-F238E27FC236}">
                <a16:creationId xmlns:a16="http://schemas.microsoft.com/office/drawing/2014/main" id="{7F9F0F65-F93C-AB3D-426B-D51A98431A2A}"/>
              </a:ext>
            </a:extLst>
          </p:cNvPr>
          <p:cNvGraphicFramePr>
            <a:graphicFrameLocks noGrp="1"/>
          </p:cNvGraphicFramePr>
          <p:nvPr>
            <p:ph idx="1"/>
            <p:extLst>
              <p:ext uri="{D42A27DB-BD31-4B8C-83A1-F6EECF244321}">
                <p14:modId xmlns:p14="http://schemas.microsoft.com/office/powerpoint/2010/main" val="746371332"/>
              </p:ext>
            </p:extLst>
          </p:nvPr>
        </p:nvGraphicFramePr>
        <p:xfrm>
          <a:off x="1096963" y="2009774"/>
          <a:ext cx="10058400" cy="4029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5462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92C27C-46D6-3705-3AC5-A05583E49F0E}"/>
              </a:ext>
            </a:extLst>
          </p:cNvPr>
          <p:cNvSpPr>
            <a:spLocks noGrp="1"/>
          </p:cNvSpPr>
          <p:nvPr>
            <p:ph type="title"/>
          </p:nvPr>
        </p:nvSpPr>
        <p:spPr>
          <a:xfrm>
            <a:off x="4974771" y="634946"/>
            <a:ext cx="6574972" cy="1450757"/>
          </a:xfrm>
        </p:spPr>
        <p:txBody>
          <a:bodyPr>
            <a:normAutofit/>
          </a:bodyPr>
          <a:lstStyle/>
          <a:p>
            <a:r>
              <a:rPr lang="en-US" dirty="0">
                <a:latin typeface="Aharoni" panose="02010803020104030203" pitchFamily="2" charset="-79"/>
                <a:cs typeface="Aharoni" panose="02010803020104030203" pitchFamily="2" charset="-79"/>
              </a:rPr>
              <a:t>Online Safety</a:t>
            </a:r>
            <a:endParaRPr lang="en-US" dirty="0"/>
          </a:p>
        </p:txBody>
      </p:sp>
      <p:pic>
        <p:nvPicPr>
          <p:cNvPr id="11" name="Picture 10">
            <a:extLst>
              <a:ext uri="{FF2B5EF4-FFF2-40B4-BE49-F238E27FC236}">
                <a16:creationId xmlns:a16="http://schemas.microsoft.com/office/drawing/2014/main" id="{5E1CC60A-1148-0590-C391-3B3CA46CAB68}"/>
              </a:ext>
            </a:extLst>
          </p:cNvPr>
          <p:cNvPicPr>
            <a:picLocks noChangeAspect="1"/>
          </p:cNvPicPr>
          <p:nvPr/>
        </p:nvPicPr>
        <p:blipFill>
          <a:blip r:embed="rId2">
            <a:extLst>
              <a:ext uri="{28A0092B-C50C-407E-A947-70E740481C1C}">
                <a14:useLocalDpi xmlns:a14="http://schemas.microsoft.com/office/drawing/2010/main" val="0"/>
              </a:ext>
            </a:extLst>
          </a:blip>
          <a:srcRect t="2595" b="2595"/>
          <a:stretch/>
        </p:blipFill>
        <p:spPr>
          <a:xfrm>
            <a:off x="520182" y="132970"/>
            <a:ext cx="3600299" cy="6068375"/>
          </a:xfrm>
          <a:prstGeom prst="rect">
            <a:avLst/>
          </a:prstGeom>
        </p:spPr>
      </p:pic>
      <p:cxnSp>
        <p:nvCxnSpPr>
          <p:cNvPr id="41" name="Straight Connector 40">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C9EE2A-A647-21D3-7AC7-557B66B146A8}"/>
              </a:ext>
            </a:extLst>
          </p:cNvPr>
          <p:cNvSpPr>
            <a:spLocks noGrp="1"/>
          </p:cNvSpPr>
          <p:nvPr>
            <p:ph idx="1"/>
          </p:nvPr>
        </p:nvSpPr>
        <p:spPr>
          <a:xfrm>
            <a:off x="4974769" y="2198914"/>
            <a:ext cx="6574973" cy="3670180"/>
          </a:xfrm>
        </p:spPr>
        <p:txBody>
          <a:bodyPr>
            <a:normAutofit/>
          </a:bodyPr>
          <a:lstStyle/>
          <a:p>
            <a:pPr marL="0" indent="0" fontAlgn="base">
              <a:buNone/>
            </a:pPr>
            <a:r>
              <a:rPr lang="en-US" dirty="0">
                <a:latin typeface="Montserrat" panose="00000500000000000000" pitchFamily="2" charset="0"/>
              </a:rPr>
              <a:t>If you are the victim or witness of </a:t>
            </a:r>
            <a:r>
              <a:rPr lang="en-US" dirty="0" err="1">
                <a:latin typeface="Montserrat" panose="00000500000000000000" pitchFamily="2" charset="0"/>
              </a:rPr>
              <a:t>cyberbulling</a:t>
            </a:r>
            <a:r>
              <a:rPr lang="en-US" dirty="0">
                <a:latin typeface="Montserrat" panose="00000500000000000000" pitchFamily="2" charset="0"/>
              </a:rPr>
              <a:t> or you see something unsafe or scary online…. </a:t>
            </a:r>
          </a:p>
          <a:p>
            <a:pPr marL="0" indent="0" fontAlgn="base">
              <a:buNone/>
            </a:pPr>
            <a:endParaRPr lang="en-US" b="1" dirty="0">
              <a:latin typeface="Montserrat" panose="00000500000000000000" pitchFamily="2" charset="0"/>
            </a:endParaRPr>
          </a:p>
          <a:p>
            <a:pPr marL="0" indent="0" fontAlgn="base">
              <a:buNone/>
            </a:pPr>
            <a:r>
              <a:rPr lang="en-US" b="1" dirty="0">
                <a:latin typeface="Montserrat" panose="00000500000000000000" pitchFamily="2" charset="0"/>
              </a:rPr>
              <a:t>Report It! Don’t Repost It!</a:t>
            </a:r>
          </a:p>
          <a:p>
            <a:pPr marL="0" indent="0" fontAlgn="base">
              <a:buNone/>
            </a:pPr>
            <a:endParaRPr lang="en-US" b="1" dirty="0">
              <a:latin typeface="Montserrat" panose="00000500000000000000" pitchFamily="2" charset="0"/>
            </a:endParaRPr>
          </a:p>
        </p:txBody>
      </p:sp>
      <p:sp>
        <p:nvSpPr>
          <p:cNvPr id="43" name="Rectangle 42">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21715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latin typeface="Aharoni" panose="02010803020104030203" pitchFamily="2" charset="-79"/>
                <a:cs typeface="Aharoni" panose="02010803020104030203" pitchFamily="2" charset="-79"/>
              </a:rPr>
              <a:t>Talking to a Trusted Adult</a:t>
            </a:r>
            <a:endParaRPr lang="en-US" dirty="0">
              <a:solidFill>
                <a:schemeClr val="accent1"/>
              </a:solidFill>
            </a:endParaRPr>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1097280" y="1941485"/>
            <a:ext cx="6454987" cy="4023360"/>
          </a:xfrm>
        </p:spPr>
        <p:txBody>
          <a:bodyPr>
            <a:normAutofit/>
          </a:bodyPr>
          <a:lstStyle/>
          <a:p>
            <a:pPr>
              <a:buClr>
                <a:srgbClr val="0E3068"/>
              </a:buClr>
              <a:buFont typeface="Wingdings" panose="05000000000000000000" pitchFamily="2" charset="2"/>
              <a:buChar char="§"/>
            </a:pPr>
            <a:r>
              <a:rPr lang="en-US" sz="1600" dirty="0">
                <a:solidFill>
                  <a:schemeClr val="tx1"/>
                </a:solidFill>
                <a:latin typeface="Montserrat" panose="00000500000000000000" pitchFamily="2" charset="0"/>
              </a:rPr>
              <a:t>When you need support or advice.</a:t>
            </a:r>
          </a:p>
          <a:p>
            <a:pPr>
              <a:buClr>
                <a:srgbClr val="0E3068"/>
              </a:buClr>
              <a:buFont typeface="Wingdings" panose="05000000000000000000" pitchFamily="2" charset="2"/>
              <a:buChar char="§"/>
            </a:pPr>
            <a:r>
              <a:rPr lang="en-US" sz="1600" dirty="0">
                <a:solidFill>
                  <a:schemeClr val="tx1"/>
                </a:solidFill>
                <a:latin typeface="Montserrat" panose="00000500000000000000" pitchFamily="2" charset="0"/>
              </a:rPr>
              <a:t>When you encounter and issue or problem that you need guidance or support with.</a:t>
            </a:r>
          </a:p>
          <a:p>
            <a:pPr>
              <a:buClr>
                <a:srgbClr val="0E3068"/>
              </a:buClr>
              <a:buFont typeface="Wingdings" panose="05000000000000000000" pitchFamily="2" charset="2"/>
              <a:buChar char="§"/>
            </a:pPr>
            <a:r>
              <a:rPr lang="en-US" sz="1600" dirty="0">
                <a:solidFill>
                  <a:schemeClr val="tx1"/>
                </a:solidFill>
                <a:latin typeface="Montserrat" panose="00000500000000000000" pitchFamily="2" charset="0"/>
              </a:rPr>
              <a:t>If you’re being bullied, harassed, or in emotional distress and need someone to talk to.</a:t>
            </a:r>
          </a:p>
          <a:p>
            <a:pPr>
              <a:buClr>
                <a:srgbClr val="0E3068"/>
              </a:buClr>
              <a:buFont typeface="Wingdings" panose="05000000000000000000" pitchFamily="2" charset="2"/>
              <a:buChar char="§"/>
            </a:pPr>
            <a:r>
              <a:rPr lang="en-US" sz="1600" dirty="0">
                <a:solidFill>
                  <a:schemeClr val="tx1"/>
                </a:solidFill>
                <a:latin typeface="Montserrat" panose="00000500000000000000" pitchFamily="2" charset="0"/>
              </a:rPr>
              <a:t>When you’re making important decisions and need guidance to find a solution.</a:t>
            </a:r>
          </a:p>
          <a:p>
            <a:pPr>
              <a:buClr>
                <a:srgbClr val="0E3068"/>
              </a:buClr>
              <a:buFont typeface="Wingdings" panose="05000000000000000000" pitchFamily="2" charset="2"/>
              <a:buChar char="§"/>
            </a:pPr>
            <a:r>
              <a:rPr lang="en-US" sz="1600" dirty="0">
                <a:solidFill>
                  <a:schemeClr val="tx1"/>
                </a:solidFill>
                <a:latin typeface="Montserrat" panose="00000500000000000000" pitchFamily="2" charset="0"/>
              </a:rPr>
              <a:t>If you feel unsafe or at risk in any situation.</a:t>
            </a:r>
          </a:p>
          <a:p>
            <a:endParaRPr lang="en-US" sz="1600" dirty="0">
              <a:solidFill>
                <a:schemeClr val="tx1"/>
              </a:solidFill>
              <a:latin typeface="Montserrat" panose="00000500000000000000" pitchFamily="2" charset="0"/>
            </a:endParaRPr>
          </a:p>
          <a:p>
            <a:r>
              <a:rPr lang="en-US" sz="1600" i="1" dirty="0">
                <a:solidFill>
                  <a:schemeClr val="tx1"/>
                </a:solidFill>
                <a:latin typeface="Montserrat" panose="00000500000000000000" pitchFamily="2" charset="0"/>
                <a:cs typeface="Aharoni" panose="02010803020104030203" pitchFamily="2" charset="-79"/>
              </a:rPr>
              <a:t>Who is your trusted adult? </a:t>
            </a:r>
          </a:p>
          <a:p>
            <a:r>
              <a:rPr lang="en-US" sz="1600" i="1" dirty="0">
                <a:solidFill>
                  <a:schemeClr val="tx1"/>
                </a:solidFill>
                <a:latin typeface="Montserrat" panose="00000500000000000000" pitchFamily="2" charset="0"/>
                <a:cs typeface="Aharoni" panose="02010803020104030203" pitchFamily="2" charset="-79"/>
              </a:rPr>
              <a:t>Mom? Dad? Grandparent? Older Cousin? Neighbor? Teacher? Coach?</a:t>
            </a:r>
          </a:p>
          <a:p>
            <a:endParaRPr lang="en-US" sz="1800" dirty="0">
              <a:solidFill>
                <a:schemeClr val="accent1"/>
              </a:solidFill>
              <a:latin typeface="Aharoni" panose="02010803020104030203" pitchFamily="2" charset="-79"/>
              <a:cs typeface="Aharoni" panose="02010803020104030203" pitchFamily="2" charset="-79"/>
            </a:endParaRPr>
          </a:p>
        </p:txBody>
      </p:sp>
      <p:pic>
        <p:nvPicPr>
          <p:cNvPr id="2" name="Picture 1" descr="High school teacher calling on student in classroom">
            <a:extLst>
              <a:ext uri="{FF2B5EF4-FFF2-40B4-BE49-F238E27FC236}">
                <a16:creationId xmlns:a16="http://schemas.microsoft.com/office/drawing/2014/main" id="{F97B35F7-58FD-0C0D-9DB6-DA3C93F00DB3}"/>
              </a:ext>
            </a:extLst>
          </p:cNvPr>
          <p:cNvPicPr>
            <a:picLocks noChangeAspect="1"/>
          </p:cNvPicPr>
          <p:nvPr/>
        </p:nvPicPr>
        <p:blipFill>
          <a:blip r:embed="rId2">
            <a:extLst>
              <a:ext uri="{28A0092B-C50C-407E-A947-70E740481C1C}">
                <a14:useLocalDpi xmlns:a14="http://schemas.microsoft.com/office/drawing/2010/main" val="0"/>
              </a:ext>
            </a:extLst>
          </a:blip>
          <a:srcRect l="21054" r="18655"/>
          <a:stretch/>
        </p:blipFill>
        <p:spPr>
          <a:xfrm>
            <a:off x="8020571" y="2134432"/>
            <a:ext cx="3135109" cy="3471012"/>
          </a:xfrm>
          <a:prstGeom prst="rect">
            <a:avLst/>
          </a:prstGeom>
          <a:ln w="38100">
            <a:solidFill>
              <a:srgbClr val="0E3068"/>
            </a:solidFill>
          </a:ln>
        </p:spPr>
      </p:pic>
      <p:pic>
        <p:nvPicPr>
          <p:cNvPr id="3" name="Picture 2">
            <a:extLst>
              <a:ext uri="{FF2B5EF4-FFF2-40B4-BE49-F238E27FC236}">
                <a16:creationId xmlns:a16="http://schemas.microsoft.com/office/drawing/2014/main" id="{A30F8A2B-2F7A-B9AB-6EBA-1AB067103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2983927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964C39-2EAB-4B0F-ADE0-5E728C23AC6C}"/>
              </a:ext>
            </a:extLst>
          </p:cNvPr>
          <p:cNvSpPr/>
          <p:nvPr/>
        </p:nvSpPr>
        <p:spPr>
          <a:xfrm>
            <a:off x="1036321" y="3009900"/>
            <a:ext cx="6777729" cy="266700"/>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1097280" y="286603"/>
            <a:ext cx="10058400" cy="1450757"/>
          </a:xfrm>
        </p:spPr>
        <p:txBody>
          <a:bodyPr>
            <a:normAutofit/>
          </a:bodyPr>
          <a:lstStyle/>
          <a:p>
            <a:pPr marL="0" marR="0" lvl="0" indent="0" defTabSz="914400" rtl="0" eaLnBrk="1" fontAlgn="auto" latinLnBrk="0" hangingPunct="1">
              <a:spcBef>
                <a:spcPts val="1200"/>
              </a:spcBef>
              <a:spcAft>
                <a:spcPts val="200"/>
              </a:spcAft>
              <a:buClr>
                <a:srgbClr val="0E3068"/>
              </a:buClr>
              <a:buSzPct val="100000"/>
              <a:buFont typeface="Calibri" panose="020F0502020204030204" pitchFamily="34" charset="0"/>
              <a:buNone/>
              <a:tabLst/>
              <a:defRPr/>
            </a:pPr>
            <a:r>
              <a:rPr lang="en-US" dirty="0">
                <a:solidFill>
                  <a:schemeClr val="accent1"/>
                </a:solidFill>
                <a:latin typeface="Aharoni" panose="02010803020104030203" pitchFamily="2" charset="-79"/>
                <a:cs typeface="Aharoni" panose="02010803020104030203" pitchFamily="2" charset="-79"/>
              </a:rPr>
              <a:t>Code of Silence</a:t>
            </a:r>
            <a:endParaRPr lang="en-US" dirty="0">
              <a:solidFill>
                <a:schemeClr val="accent1"/>
              </a:solidFill>
            </a:endParaRPr>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1082862" y="1927636"/>
            <a:ext cx="6684646" cy="3840691"/>
          </a:xfrm>
        </p:spPr>
        <p:txBody>
          <a:bodyPr>
            <a:normAutofit/>
          </a:bodyPr>
          <a:lstStyle/>
          <a:p>
            <a:pPr marL="0" indent="0">
              <a:buClr>
                <a:srgbClr val="0E3068"/>
              </a:buClr>
              <a:buNone/>
            </a:pPr>
            <a:r>
              <a:rPr lang="en-US" sz="1600" b="1" dirty="0">
                <a:latin typeface="Montserrat" panose="00000500000000000000" pitchFamily="2" charset="0"/>
              </a:rPr>
              <a:t>Code of Silence: </a:t>
            </a:r>
            <a:r>
              <a:rPr lang="en-US" sz="1600" dirty="0">
                <a:latin typeface="Montserrat" panose="00000500000000000000" pitchFamily="2" charset="0"/>
              </a:rPr>
              <a:t>“An unwritten rule where individuals – often in a group - choose not to report or speak out about dangerous, harmful, or wrong behaviors, often due to fear of being labeled a snitch, losing friends, or facing peer pressure.”</a:t>
            </a:r>
          </a:p>
          <a:p>
            <a:pPr marL="0" indent="0">
              <a:buClr>
                <a:srgbClr val="0E3068"/>
              </a:buClr>
              <a:buNone/>
            </a:pPr>
            <a:r>
              <a:rPr lang="en-US" sz="1600" dirty="0">
                <a:solidFill>
                  <a:schemeClr val="bg1"/>
                </a:solidFill>
                <a:latin typeface="Montserrat" panose="00000500000000000000" pitchFamily="2" charset="0"/>
              </a:rPr>
              <a:t>Don’t let the </a:t>
            </a:r>
            <a:r>
              <a:rPr lang="en-US" sz="1600" b="1" dirty="0">
                <a:solidFill>
                  <a:schemeClr val="bg1"/>
                </a:solidFill>
                <a:latin typeface="Montserrat" panose="00000500000000000000" pitchFamily="2" charset="0"/>
              </a:rPr>
              <a:t>Code of Silence </a:t>
            </a:r>
            <a:r>
              <a:rPr lang="en-US" sz="1600" dirty="0">
                <a:solidFill>
                  <a:schemeClr val="bg1"/>
                </a:solidFill>
                <a:latin typeface="Montserrat" panose="00000500000000000000" pitchFamily="2" charset="0"/>
              </a:rPr>
              <a:t>get in the way of helping someone. </a:t>
            </a:r>
          </a:p>
          <a:p>
            <a:pPr>
              <a:buClr>
                <a:srgbClr val="0E3068"/>
              </a:buClr>
              <a:buFont typeface="Wingdings" panose="05000000000000000000" pitchFamily="2" charset="2"/>
              <a:buChar char="§"/>
            </a:pPr>
            <a:r>
              <a:rPr lang="en-US" sz="1600" b="1" dirty="0">
                <a:latin typeface="Montserrat" panose="00000500000000000000" pitchFamily="2" charset="0"/>
              </a:rPr>
              <a:t>Tattling: </a:t>
            </a:r>
            <a:r>
              <a:rPr lang="en-US" sz="1600" dirty="0">
                <a:latin typeface="Montserrat" panose="00000500000000000000" pitchFamily="2" charset="0"/>
              </a:rPr>
              <a:t>To get someone IN trouble for an action or behavior that is harmless, unimportant, or an accident. </a:t>
            </a:r>
          </a:p>
          <a:p>
            <a:pPr>
              <a:buClr>
                <a:srgbClr val="0E3068"/>
              </a:buClr>
              <a:buFont typeface="Wingdings" panose="05000000000000000000" pitchFamily="2" charset="2"/>
              <a:buChar char="§"/>
            </a:pPr>
            <a:r>
              <a:rPr lang="en-US" sz="1600" b="1" dirty="0">
                <a:latin typeface="Montserrat" panose="00000500000000000000" pitchFamily="2" charset="0"/>
              </a:rPr>
              <a:t>Telling:</a:t>
            </a:r>
            <a:r>
              <a:rPr lang="en-US" sz="1600" dirty="0">
                <a:latin typeface="Montserrat" panose="00000500000000000000" pitchFamily="2" charset="0"/>
              </a:rPr>
              <a:t> To get someone OUT of trouble for an action or behavior that is concerning, harmful, or dangerous. </a:t>
            </a:r>
          </a:p>
          <a:p>
            <a:pPr marL="0" indent="0">
              <a:buClr>
                <a:srgbClr val="0E3068"/>
              </a:buClr>
              <a:buNone/>
            </a:pPr>
            <a:r>
              <a:rPr lang="en-US" sz="1600" dirty="0">
                <a:latin typeface="Montserrat" panose="00000500000000000000" pitchFamily="2" charset="0"/>
              </a:rPr>
              <a:t>Reporting serious issues like bullying, threats, or safety concerns is </a:t>
            </a:r>
            <a:r>
              <a:rPr lang="en-US" sz="1600" b="1" dirty="0">
                <a:latin typeface="Montserrat" panose="00000500000000000000" pitchFamily="2" charset="0"/>
              </a:rPr>
              <a:t>never tattling</a:t>
            </a:r>
            <a:r>
              <a:rPr lang="en-US" sz="1600" dirty="0">
                <a:latin typeface="Montserrat" panose="00000500000000000000" pitchFamily="2" charset="0"/>
              </a:rPr>
              <a:t>.</a:t>
            </a:r>
          </a:p>
          <a:p>
            <a:pPr marL="0" indent="0">
              <a:buClr>
                <a:srgbClr val="0E3068"/>
              </a:buClr>
              <a:buNone/>
            </a:pPr>
            <a:r>
              <a:rPr lang="en-US" sz="1600" dirty="0">
                <a:latin typeface="Montserrat" panose="00000500000000000000" pitchFamily="2" charset="0"/>
              </a:rPr>
              <a:t>It’s also important to keep in mind that SafeOregon can be entirely and completely </a:t>
            </a:r>
            <a:r>
              <a:rPr lang="en-US" sz="1600" b="1" u="sng" dirty="0">
                <a:latin typeface="Montserrat" panose="00000500000000000000" pitchFamily="2" charset="0"/>
              </a:rPr>
              <a:t>anonymous</a:t>
            </a:r>
            <a:r>
              <a:rPr lang="en-US" sz="1600" dirty="0">
                <a:latin typeface="Montserrat" panose="00000500000000000000" pitchFamily="2" charset="0"/>
              </a:rPr>
              <a:t>! </a:t>
            </a:r>
          </a:p>
        </p:txBody>
      </p:sp>
      <p:pic>
        <p:nvPicPr>
          <p:cNvPr id="3" name="Picture 2">
            <a:extLst>
              <a:ext uri="{FF2B5EF4-FFF2-40B4-BE49-F238E27FC236}">
                <a16:creationId xmlns:a16="http://schemas.microsoft.com/office/drawing/2014/main" id="{47AB2880-C3C8-0772-B6C5-3D1D4B036FB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107" r="50732"/>
          <a:stretch>
            <a:fillRect/>
          </a:stretch>
        </p:blipFill>
        <p:spPr>
          <a:xfrm>
            <a:off x="8020570" y="1916318"/>
            <a:ext cx="3135109" cy="3471012"/>
          </a:xfrm>
          <a:prstGeom prst="rect">
            <a:avLst/>
          </a:prstGeom>
        </p:spPr>
      </p:pic>
      <p:pic>
        <p:nvPicPr>
          <p:cNvPr id="4" name="Picture 3">
            <a:extLst>
              <a:ext uri="{FF2B5EF4-FFF2-40B4-BE49-F238E27FC236}">
                <a16:creationId xmlns:a16="http://schemas.microsoft.com/office/drawing/2014/main" id="{066055DC-5986-DAB9-5454-A481DCC9E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2030207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latin typeface="Aharoni" panose="02010803020104030203" pitchFamily="2" charset="-79"/>
                <a:cs typeface="Aharoni" panose="02010803020104030203" pitchFamily="2" charset="-79"/>
              </a:rPr>
              <a:t>How Can You Help?</a:t>
            </a:r>
            <a:endParaRPr lang="en-US" dirty="0">
              <a:solidFill>
                <a:schemeClr val="accent1"/>
              </a:solidFill>
            </a:endParaRPr>
          </a:p>
        </p:txBody>
      </p:sp>
      <p:pic>
        <p:nvPicPr>
          <p:cNvPr id="6" name="Content Placeholder 5" descr="Children in a huddle">
            <a:extLst>
              <a:ext uri="{FF2B5EF4-FFF2-40B4-BE49-F238E27FC236}">
                <a16:creationId xmlns:a16="http://schemas.microsoft.com/office/drawing/2014/main" id="{861ACE99-74D2-81CD-B45A-AFC9BE9C35FC}"/>
              </a:ext>
            </a:extLst>
          </p:cNvPr>
          <p:cNvPicPr>
            <a:picLocks noChangeAspect="1"/>
          </p:cNvPicPr>
          <p:nvPr/>
        </p:nvPicPr>
        <p:blipFill>
          <a:blip r:embed="rId3">
            <a:extLst>
              <a:ext uri="{28A0092B-C50C-407E-A947-70E740481C1C}">
                <a14:useLocalDpi xmlns:a14="http://schemas.microsoft.com/office/drawing/2010/main" val="0"/>
              </a:ext>
            </a:extLst>
          </a:blip>
          <a:srcRect l="12831" r="27649"/>
          <a:stretch>
            <a:fillRect/>
          </a:stretch>
        </p:blipFill>
        <p:spPr>
          <a:xfrm>
            <a:off x="1076432" y="1916318"/>
            <a:ext cx="3094997" cy="3471012"/>
          </a:xfrm>
          <a:prstGeom prst="rect">
            <a:avLst/>
          </a:prstGeom>
        </p:spPr>
      </p:pic>
      <p:sp>
        <p:nvSpPr>
          <p:cNvPr id="11" name="Content Placeholder 10">
            <a:extLst>
              <a:ext uri="{FF2B5EF4-FFF2-40B4-BE49-F238E27FC236}">
                <a16:creationId xmlns:a16="http://schemas.microsoft.com/office/drawing/2014/main" id="{51FB99D8-BAAB-6F56-ADE9-3CE36E4ECE45}"/>
              </a:ext>
            </a:extLst>
          </p:cNvPr>
          <p:cNvSpPr>
            <a:spLocks noGrp="1"/>
          </p:cNvSpPr>
          <p:nvPr>
            <p:ph idx="1"/>
          </p:nvPr>
        </p:nvSpPr>
        <p:spPr>
          <a:xfrm>
            <a:off x="4639733" y="1845734"/>
            <a:ext cx="6515947" cy="4023360"/>
          </a:xfrm>
        </p:spPr>
        <p:txBody>
          <a:bodyPr>
            <a:normAutofit/>
          </a:bodyPr>
          <a:lstStyle/>
          <a:p>
            <a:r>
              <a:rPr lang="en-US" dirty="0">
                <a:latin typeface="Montserrat" panose="00000500000000000000" pitchFamily="2" charset="0"/>
              </a:rPr>
              <a:t>1. You notice a new student is being made fun of frequently by a group of kids in the lunchroom. Today, you see the student take their lunch to the bathroom. You think its so they don’t have to be around the kids that are bullying them.</a:t>
            </a:r>
          </a:p>
          <a:p>
            <a:endParaRPr lang="en-US" dirty="0">
              <a:latin typeface="Montserrat" panose="00000500000000000000" pitchFamily="2" charset="0"/>
            </a:endParaRPr>
          </a:p>
          <a:p>
            <a:r>
              <a:rPr lang="en-US" dirty="0">
                <a:latin typeface="Montserrat" panose="00000500000000000000" pitchFamily="2" charset="0"/>
              </a:rPr>
              <a:t>2. You are scrolling online and see a classmate’s online post was turned into a hurtful meme using their name and picture. The next day at school, students are teasing them about it.</a:t>
            </a:r>
          </a:p>
          <a:p>
            <a:endParaRPr lang="en-US" dirty="0"/>
          </a:p>
        </p:txBody>
      </p:sp>
      <p:pic>
        <p:nvPicPr>
          <p:cNvPr id="4" name="Picture 3">
            <a:extLst>
              <a:ext uri="{FF2B5EF4-FFF2-40B4-BE49-F238E27FC236}">
                <a16:creationId xmlns:a16="http://schemas.microsoft.com/office/drawing/2014/main" id="{5EE2FE8E-06A0-D6EE-CF5B-CA9571378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3546680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0E9A622-9996-4927-BBCD-AEE2687B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1DE3FC3-BAC1-4105-9620-4FB64EDCE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492369" y="516835"/>
            <a:ext cx="3735502" cy="2103875"/>
          </a:xfrm>
        </p:spPr>
        <p:txBody>
          <a:bodyPr>
            <a:normAutofit/>
          </a:bodyPr>
          <a:lstStyle/>
          <a:p>
            <a:r>
              <a:rPr lang="en-US" sz="3600" dirty="0">
                <a:solidFill>
                  <a:srgbClr val="FFFFFF"/>
                </a:solidFill>
                <a:latin typeface="Aharoni" panose="02010803020104030203" pitchFamily="2" charset="-79"/>
                <a:cs typeface="Aharoni" panose="02010803020104030203" pitchFamily="2" charset="-79"/>
              </a:rPr>
              <a:t>Submitting a Tip Through SafeOregon </a:t>
            </a:r>
            <a:endParaRPr lang="en-US" sz="3600" dirty="0">
              <a:solidFill>
                <a:srgbClr val="FFFFFF"/>
              </a:solidFill>
            </a:endParaRPr>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492371" y="2846070"/>
            <a:ext cx="3735500" cy="3143249"/>
          </a:xfrm>
        </p:spPr>
        <p:txBody>
          <a:bodyPr>
            <a:normAutofit/>
          </a:bodyPr>
          <a:lstStyle/>
          <a:p>
            <a:pPr>
              <a:lnSpc>
                <a:spcPct val="100000"/>
              </a:lnSpc>
              <a:buClr>
                <a:srgbClr val="0E3068"/>
              </a:buClr>
              <a:buFont typeface="Wingdings" panose="05000000000000000000" pitchFamily="2" charset="2"/>
              <a:buChar char="§"/>
            </a:pPr>
            <a:r>
              <a:rPr lang="en-US" sz="1500" dirty="0">
                <a:solidFill>
                  <a:srgbClr val="FFFFFF"/>
                </a:solidFill>
                <a:latin typeface="Montserrat" panose="00000500000000000000" pitchFamily="2" charset="0"/>
              </a:rPr>
              <a:t>The tipline is available </a:t>
            </a:r>
            <a:r>
              <a:rPr lang="en-US" sz="1500" b="1" dirty="0">
                <a:solidFill>
                  <a:srgbClr val="FFFFFF"/>
                </a:solidFill>
                <a:latin typeface="Montserrat" panose="00000500000000000000" pitchFamily="2" charset="0"/>
              </a:rPr>
              <a:t>24 hours a day, 7 days a week</a:t>
            </a:r>
            <a:r>
              <a:rPr lang="en-US" sz="1500" dirty="0">
                <a:solidFill>
                  <a:srgbClr val="FFFFFF"/>
                </a:solidFill>
                <a:latin typeface="Montserrat" panose="00000500000000000000" pitchFamily="2" charset="0"/>
              </a:rPr>
              <a:t>. Even during holidays. </a:t>
            </a:r>
          </a:p>
          <a:p>
            <a:pPr>
              <a:lnSpc>
                <a:spcPct val="100000"/>
              </a:lnSpc>
              <a:buClr>
                <a:srgbClr val="0E3068"/>
              </a:buClr>
              <a:buFont typeface="Wingdings" panose="05000000000000000000" pitchFamily="2" charset="2"/>
              <a:buChar char="§"/>
            </a:pPr>
            <a:r>
              <a:rPr lang="en-US" sz="1500" dirty="0">
                <a:solidFill>
                  <a:srgbClr val="FFFFFF"/>
                </a:solidFill>
                <a:latin typeface="Montserrat" panose="00000500000000000000" pitchFamily="2" charset="0"/>
              </a:rPr>
              <a:t>A </a:t>
            </a:r>
            <a:r>
              <a:rPr lang="en-US" sz="1500" b="1" dirty="0">
                <a:solidFill>
                  <a:srgbClr val="FFFFFF"/>
                </a:solidFill>
                <a:latin typeface="Montserrat" panose="00000500000000000000" pitchFamily="2" charset="0"/>
              </a:rPr>
              <a:t>real, live person </a:t>
            </a:r>
            <a:r>
              <a:rPr lang="en-US" sz="1500" dirty="0">
                <a:solidFill>
                  <a:srgbClr val="FFFFFF"/>
                </a:solidFill>
                <a:latin typeface="Montserrat" panose="00000500000000000000" pitchFamily="2" charset="0"/>
              </a:rPr>
              <a:t>is on the other end to receive the information.</a:t>
            </a:r>
          </a:p>
          <a:p>
            <a:pPr>
              <a:lnSpc>
                <a:spcPct val="100000"/>
              </a:lnSpc>
              <a:buClr>
                <a:srgbClr val="0E3068"/>
              </a:buClr>
              <a:buFont typeface="Wingdings" panose="05000000000000000000" pitchFamily="2" charset="2"/>
              <a:buChar char="§"/>
            </a:pPr>
            <a:r>
              <a:rPr lang="en-US" sz="1500" dirty="0">
                <a:solidFill>
                  <a:srgbClr val="FFFFFF"/>
                </a:solidFill>
                <a:latin typeface="Montserrat" panose="00000500000000000000" pitchFamily="2" charset="0"/>
              </a:rPr>
              <a:t>All</a:t>
            </a:r>
            <a:r>
              <a:rPr lang="en-US" sz="1500" b="1" dirty="0">
                <a:solidFill>
                  <a:srgbClr val="FFFFFF"/>
                </a:solidFill>
                <a:latin typeface="Montserrat" panose="00000500000000000000" pitchFamily="2" charset="0"/>
              </a:rPr>
              <a:t> </a:t>
            </a:r>
            <a:r>
              <a:rPr lang="en-US" sz="1500" dirty="0">
                <a:solidFill>
                  <a:srgbClr val="FFFFFF"/>
                </a:solidFill>
                <a:latin typeface="Montserrat" panose="00000500000000000000" pitchFamily="2" charset="0"/>
              </a:rPr>
              <a:t>information goes </a:t>
            </a:r>
            <a:r>
              <a:rPr lang="en-US" sz="1500" b="1" dirty="0">
                <a:solidFill>
                  <a:srgbClr val="FFFFFF"/>
                </a:solidFill>
                <a:latin typeface="Montserrat" panose="00000500000000000000" pitchFamily="2" charset="0"/>
              </a:rPr>
              <a:t>directly back to your school </a:t>
            </a:r>
            <a:r>
              <a:rPr lang="en-US" sz="1500" dirty="0">
                <a:solidFill>
                  <a:srgbClr val="FFFFFF"/>
                </a:solidFill>
                <a:latin typeface="Montserrat" panose="00000500000000000000" pitchFamily="2" charset="0"/>
              </a:rPr>
              <a:t>(and/or law enforcement if needed) so they can determine the best action. </a:t>
            </a:r>
          </a:p>
        </p:txBody>
      </p:sp>
      <p:sp>
        <p:nvSpPr>
          <p:cNvPr id="46" name="Rectangle 45">
            <a:extLst>
              <a:ext uri="{FF2B5EF4-FFF2-40B4-BE49-F238E27FC236}">
                <a16:creationId xmlns:a16="http://schemas.microsoft.com/office/drawing/2014/main" id="{CEF02B21-6D04-4A6A-B03E-CF7642D59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8" name="Rectangle 47">
            <a:extLst>
              <a:ext uri="{FF2B5EF4-FFF2-40B4-BE49-F238E27FC236}">
                <a16:creationId xmlns:a16="http://schemas.microsoft.com/office/drawing/2014/main" id="{97E39010-823C-439A-B438-FEEDF5490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6FCB52-EE06-B3C5-21AB-486D3228CB50}"/>
              </a:ext>
            </a:extLst>
          </p:cNvPr>
          <p:cNvSpPr/>
          <p:nvPr/>
        </p:nvSpPr>
        <p:spPr>
          <a:xfrm>
            <a:off x="4590289" y="0"/>
            <a:ext cx="7601711" cy="68547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9D10446-BFCD-A78F-24B9-921ABAABE4F7}"/>
              </a:ext>
            </a:extLst>
          </p:cNvPr>
          <p:cNvPicPr>
            <a:picLocks noChangeAspect="1"/>
          </p:cNvPicPr>
          <p:nvPr/>
        </p:nvPicPr>
        <p:blipFill>
          <a:blip r:embed="rId2"/>
          <a:srcRect l="38753" t="3054" r="40752" b="54636"/>
          <a:stretch/>
        </p:blipFill>
        <p:spPr>
          <a:xfrm>
            <a:off x="10715028" y="4756231"/>
            <a:ext cx="1409359" cy="1680210"/>
          </a:xfrm>
          <a:prstGeom prst="rect">
            <a:avLst/>
          </a:prstGeom>
        </p:spPr>
      </p:pic>
      <p:pic>
        <p:nvPicPr>
          <p:cNvPr id="11" name="Picture 10">
            <a:extLst>
              <a:ext uri="{FF2B5EF4-FFF2-40B4-BE49-F238E27FC236}">
                <a16:creationId xmlns:a16="http://schemas.microsoft.com/office/drawing/2014/main" id="{797EE46C-933B-D0B3-A31F-435F601CAA7F}"/>
              </a:ext>
            </a:extLst>
          </p:cNvPr>
          <p:cNvPicPr>
            <a:picLocks noChangeAspect="1"/>
          </p:cNvPicPr>
          <p:nvPr/>
        </p:nvPicPr>
        <p:blipFill>
          <a:blip r:embed="rId3"/>
          <a:srcRect t="805" r="3" b="354"/>
          <a:stretch/>
        </p:blipFill>
        <p:spPr>
          <a:xfrm>
            <a:off x="4741338" y="634095"/>
            <a:ext cx="7255206" cy="3973229"/>
          </a:xfrm>
          <a:prstGeom prst="rect">
            <a:avLst/>
          </a:prstGeom>
        </p:spPr>
      </p:pic>
      <p:pic>
        <p:nvPicPr>
          <p:cNvPr id="4" name="Picture 3">
            <a:extLst>
              <a:ext uri="{FF2B5EF4-FFF2-40B4-BE49-F238E27FC236}">
                <a16:creationId xmlns:a16="http://schemas.microsoft.com/office/drawing/2014/main" id="{066055DC-5986-DAB9-5454-A481DCC9E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07" y="6425011"/>
            <a:ext cx="1771656" cy="436236"/>
          </a:xfrm>
          <a:prstGeom prst="rect">
            <a:avLst/>
          </a:prstGeom>
        </p:spPr>
      </p:pic>
      <p:pic>
        <p:nvPicPr>
          <p:cNvPr id="16" name="Picture 15">
            <a:extLst>
              <a:ext uri="{FF2B5EF4-FFF2-40B4-BE49-F238E27FC236}">
                <a16:creationId xmlns:a16="http://schemas.microsoft.com/office/drawing/2014/main" id="{B511B1B5-3C48-1EF2-3D2E-2E7F4522053B}"/>
              </a:ext>
            </a:extLst>
          </p:cNvPr>
          <p:cNvPicPr>
            <a:picLocks noChangeAspect="1"/>
          </p:cNvPicPr>
          <p:nvPr/>
        </p:nvPicPr>
        <p:blipFill>
          <a:blip r:embed="rId5"/>
          <a:srcRect l="3196" t="308" b="17800"/>
          <a:stretch/>
        </p:blipFill>
        <p:spPr>
          <a:xfrm>
            <a:off x="6096001" y="197475"/>
            <a:ext cx="5900543" cy="447399"/>
          </a:xfrm>
          <a:prstGeom prst="rect">
            <a:avLst/>
          </a:prstGeom>
        </p:spPr>
      </p:pic>
      <p:pic>
        <p:nvPicPr>
          <p:cNvPr id="19" name="Picture 18">
            <a:extLst>
              <a:ext uri="{FF2B5EF4-FFF2-40B4-BE49-F238E27FC236}">
                <a16:creationId xmlns:a16="http://schemas.microsoft.com/office/drawing/2014/main" id="{CCBE154E-F8F4-7A67-AB14-9A187881358C}"/>
              </a:ext>
            </a:extLst>
          </p:cNvPr>
          <p:cNvPicPr>
            <a:picLocks noChangeAspect="1"/>
          </p:cNvPicPr>
          <p:nvPr/>
        </p:nvPicPr>
        <p:blipFill>
          <a:blip r:embed="rId6"/>
          <a:stretch>
            <a:fillRect/>
          </a:stretch>
        </p:blipFill>
        <p:spPr>
          <a:xfrm>
            <a:off x="4741873" y="197475"/>
            <a:ext cx="1384332" cy="449802"/>
          </a:xfrm>
          <a:prstGeom prst="rect">
            <a:avLst/>
          </a:prstGeom>
        </p:spPr>
      </p:pic>
      <p:pic>
        <p:nvPicPr>
          <p:cNvPr id="20" name="Picture 19">
            <a:extLst>
              <a:ext uri="{FF2B5EF4-FFF2-40B4-BE49-F238E27FC236}">
                <a16:creationId xmlns:a16="http://schemas.microsoft.com/office/drawing/2014/main" id="{B9DF05D1-5F9B-2E12-D077-A518F74D24F4}"/>
              </a:ext>
            </a:extLst>
          </p:cNvPr>
          <p:cNvPicPr>
            <a:picLocks noChangeAspect="1"/>
          </p:cNvPicPr>
          <p:nvPr/>
        </p:nvPicPr>
        <p:blipFill>
          <a:blip r:embed="rId2"/>
          <a:srcRect l="40436" t="53111" r="41912" b="4580"/>
          <a:stretch/>
        </p:blipFill>
        <p:spPr>
          <a:xfrm>
            <a:off x="6245538" y="4744801"/>
            <a:ext cx="1213856" cy="1680210"/>
          </a:xfrm>
          <a:prstGeom prst="rect">
            <a:avLst/>
          </a:prstGeom>
        </p:spPr>
      </p:pic>
      <p:pic>
        <p:nvPicPr>
          <p:cNvPr id="21" name="Picture 20">
            <a:extLst>
              <a:ext uri="{FF2B5EF4-FFF2-40B4-BE49-F238E27FC236}">
                <a16:creationId xmlns:a16="http://schemas.microsoft.com/office/drawing/2014/main" id="{920FF910-B1FA-5A14-CF1C-C2D1BF150994}"/>
              </a:ext>
            </a:extLst>
          </p:cNvPr>
          <p:cNvPicPr>
            <a:picLocks noChangeAspect="1"/>
          </p:cNvPicPr>
          <p:nvPr/>
        </p:nvPicPr>
        <p:blipFill>
          <a:blip r:embed="rId2"/>
          <a:srcRect l="71992" t="52285" r="5547" b="5405"/>
          <a:stretch/>
        </p:blipFill>
        <p:spPr>
          <a:xfrm>
            <a:off x="7551368" y="4744801"/>
            <a:ext cx="1544597" cy="1680210"/>
          </a:xfrm>
          <a:prstGeom prst="rect">
            <a:avLst/>
          </a:prstGeom>
        </p:spPr>
      </p:pic>
      <p:pic>
        <p:nvPicPr>
          <p:cNvPr id="23" name="Picture 22">
            <a:extLst>
              <a:ext uri="{FF2B5EF4-FFF2-40B4-BE49-F238E27FC236}">
                <a16:creationId xmlns:a16="http://schemas.microsoft.com/office/drawing/2014/main" id="{77D46733-C486-9BE8-CC29-4197F7F5902F}"/>
              </a:ext>
            </a:extLst>
          </p:cNvPr>
          <p:cNvPicPr>
            <a:picLocks noChangeAspect="1"/>
          </p:cNvPicPr>
          <p:nvPr/>
        </p:nvPicPr>
        <p:blipFill>
          <a:blip r:embed="rId2"/>
          <a:srcRect l="73065" t="2656" r="6440" b="55034"/>
          <a:stretch/>
        </p:blipFill>
        <p:spPr>
          <a:xfrm>
            <a:off x="9196837" y="4737962"/>
            <a:ext cx="1409359" cy="1680210"/>
          </a:xfrm>
          <a:prstGeom prst="rect">
            <a:avLst/>
          </a:prstGeom>
        </p:spPr>
      </p:pic>
      <p:pic>
        <p:nvPicPr>
          <p:cNvPr id="25" name="Picture 24">
            <a:extLst>
              <a:ext uri="{FF2B5EF4-FFF2-40B4-BE49-F238E27FC236}">
                <a16:creationId xmlns:a16="http://schemas.microsoft.com/office/drawing/2014/main" id="{40AFCBA6-0E3A-AAD8-255D-80041A86F2A9}"/>
              </a:ext>
            </a:extLst>
          </p:cNvPr>
          <p:cNvPicPr>
            <a:picLocks noChangeAspect="1"/>
          </p:cNvPicPr>
          <p:nvPr/>
        </p:nvPicPr>
        <p:blipFill>
          <a:blip r:embed="rId2"/>
          <a:srcRect l="5321" t="53405" r="74184" b="4285"/>
          <a:stretch/>
        </p:blipFill>
        <p:spPr>
          <a:xfrm>
            <a:off x="4741338" y="4744802"/>
            <a:ext cx="1409359" cy="1680210"/>
          </a:xfrm>
          <a:prstGeom prst="rect">
            <a:avLst/>
          </a:prstGeom>
        </p:spPr>
      </p:pic>
    </p:spTree>
    <p:extLst>
      <p:ext uri="{BB962C8B-B14F-4D97-AF65-F5344CB8AC3E}">
        <p14:creationId xmlns:p14="http://schemas.microsoft.com/office/powerpoint/2010/main" val="541924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idx="4294967295"/>
          </p:nvPr>
        </p:nvSpPr>
        <p:spPr>
          <a:xfrm>
            <a:off x="7560796" y="123678"/>
            <a:ext cx="4198937" cy="2405062"/>
          </a:xfrm>
        </p:spPr>
        <p:txBody>
          <a:bodyPr vert="horz" lIns="91440" tIns="45720" rIns="91440" bIns="45720" rtlCol="0" anchor="b">
            <a:normAutofit/>
          </a:bodyPr>
          <a:lstStyle/>
          <a:p>
            <a:r>
              <a:rPr lang="en-US" sz="5100" dirty="0">
                <a:solidFill>
                  <a:schemeClr val="accent1"/>
                </a:solidFill>
                <a:latin typeface="Aharoni" panose="02010803020104030203" pitchFamily="2" charset="-79"/>
                <a:cs typeface="Aharoni" panose="02010803020104030203" pitchFamily="2" charset="-79"/>
              </a:rPr>
              <a:t>Using the SafeOregon Webform</a:t>
            </a:r>
          </a:p>
        </p:txBody>
      </p:sp>
      <p:pic>
        <p:nvPicPr>
          <p:cNvPr id="11" name="Content Placeholder 10">
            <a:extLst>
              <a:ext uri="{FF2B5EF4-FFF2-40B4-BE49-F238E27FC236}">
                <a16:creationId xmlns:a16="http://schemas.microsoft.com/office/drawing/2014/main" id="{3846451B-F9AC-CD97-5994-8FF9ACFEBB18}"/>
              </a:ext>
            </a:extLst>
          </p:cNvPr>
          <p:cNvPicPr>
            <a:picLocks noGrp="1" noChangeAspect="1"/>
          </p:cNvPicPr>
          <p:nvPr>
            <p:ph idx="4294967295"/>
          </p:nvPr>
        </p:nvPicPr>
        <p:blipFill>
          <a:blip r:embed="rId2"/>
          <a:stretch>
            <a:fillRect/>
          </a:stretch>
        </p:blipFill>
        <p:spPr>
          <a:xfrm>
            <a:off x="1176270" y="0"/>
            <a:ext cx="5888038" cy="6330950"/>
          </a:xfrm>
          <a:prstGeom prst="rect">
            <a:avLst/>
          </a:prstGeom>
        </p:spPr>
      </p:pic>
      <p:pic>
        <p:nvPicPr>
          <p:cNvPr id="4" name="Picture 3">
            <a:extLst>
              <a:ext uri="{FF2B5EF4-FFF2-40B4-BE49-F238E27FC236}">
                <a16:creationId xmlns:a16="http://schemas.microsoft.com/office/drawing/2014/main" id="{066055DC-5986-DAB9-5454-A481DCC9E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cxnSp>
        <p:nvCxnSpPr>
          <p:cNvPr id="19" name="Straight Arrow Connector 18">
            <a:extLst>
              <a:ext uri="{FF2B5EF4-FFF2-40B4-BE49-F238E27FC236}">
                <a16:creationId xmlns:a16="http://schemas.microsoft.com/office/drawing/2014/main" id="{FF3CAE2B-A8A7-0CE1-E178-EB81D82F7126}"/>
              </a:ext>
            </a:extLst>
          </p:cNvPr>
          <p:cNvCxnSpPr>
            <a:cxnSpLocks/>
          </p:cNvCxnSpPr>
          <p:nvPr/>
        </p:nvCxnSpPr>
        <p:spPr>
          <a:xfrm>
            <a:off x="535137" y="303237"/>
            <a:ext cx="176708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47456E-6005-24DA-AB7D-078538EFF980}"/>
              </a:ext>
            </a:extLst>
          </p:cNvPr>
          <p:cNvCxnSpPr>
            <a:cxnSpLocks/>
          </p:cNvCxnSpPr>
          <p:nvPr/>
        </p:nvCxnSpPr>
        <p:spPr>
          <a:xfrm flipH="1">
            <a:off x="6738017" y="3534243"/>
            <a:ext cx="167446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F6E3A79-D58C-891E-8C1A-68F688E8157E}"/>
              </a:ext>
            </a:extLst>
          </p:cNvPr>
          <p:cNvCxnSpPr>
            <a:cxnSpLocks/>
          </p:cNvCxnSpPr>
          <p:nvPr/>
        </p:nvCxnSpPr>
        <p:spPr>
          <a:xfrm flipH="1">
            <a:off x="6738017" y="5551726"/>
            <a:ext cx="167446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A1DE556-4A9F-C395-D5C9-C3287CFF55F3}"/>
              </a:ext>
            </a:extLst>
          </p:cNvPr>
          <p:cNvCxnSpPr>
            <a:cxnSpLocks/>
          </p:cNvCxnSpPr>
          <p:nvPr/>
        </p:nvCxnSpPr>
        <p:spPr>
          <a:xfrm>
            <a:off x="243576" y="4085927"/>
            <a:ext cx="15829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9BAB765-AEC1-BC12-1FFA-4E0FE3834681}"/>
              </a:ext>
            </a:extLst>
          </p:cNvPr>
          <p:cNvSpPr txBox="1"/>
          <p:nvPr/>
        </p:nvSpPr>
        <p:spPr>
          <a:xfrm>
            <a:off x="432267" y="315714"/>
            <a:ext cx="1582965" cy="738664"/>
          </a:xfrm>
          <a:prstGeom prst="rect">
            <a:avLst/>
          </a:prstGeom>
          <a:noFill/>
        </p:spPr>
        <p:txBody>
          <a:bodyPr wrap="square" rtlCol="0">
            <a:spAutoFit/>
          </a:bodyPr>
          <a:lstStyle/>
          <a:p>
            <a:r>
              <a:rPr lang="en-US" sz="1400" dirty="0">
                <a:solidFill>
                  <a:srgbClr val="FF0000"/>
                </a:solidFill>
              </a:rPr>
              <a:t>Make sure your school is listed in this box!</a:t>
            </a:r>
          </a:p>
        </p:txBody>
      </p:sp>
      <p:sp>
        <p:nvSpPr>
          <p:cNvPr id="43" name="TextBox 42">
            <a:extLst>
              <a:ext uri="{FF2B5EF4-FFF2-40B4-BE49-F238E27FC236}">
                <a16:creationId xmlns:a16="http://schemas.microsoft.com/office/drawing/2014/main" id="{E093985D-FD90-25C2-D528-3E3F9EA788EF}"/>
              </a:ext>
            </a:extLst>
          </p:cNvPr>
          <p:cNvSpPr txBox="1"/>
          <p:nvPr/>
        </p:nvSpPr>
        <p:spPr>
          <a:xfrm>
            <a:off x="243576" y="4082691"/>
            <a:ext cx="1270899" cy="1600438"/>
          </a:xfrm>
          <a:prstGeom prst="rect">
            <a:avLst/>
          </a:prstGeom>
          <a:noFill/>
        </p:spPr>
        <p:txBody>
          <a:bodyPr wrap="square" rtlCol="0">
            <a:spAutoFit/>
          </a:bodyPr>
          <a:lstStyle/>
          <a:p>
            <a:r>
              <a:rPr lang="en-US" sz="1400" dirty="0">
                <a:solidFill>
                  <a:srgbClr val="FF0000"/>
                </a:solidFill>
              </a:rPr>
              <a:t>Even if you decide to include your name, the school will keep it confidential.</a:t>
            </a:r>
          </a:p>
        </p:txBody>
      </p:sp>
      <p:sp>
        <p:nvSpPr>
          <p:cNvPr id="45" name="TextBox 44">
            <a:extLst>
              <a:ext uri="{FF2B5EF4-FFF2-40B4-BE49-F238E27FC236}">
                <a16:creationId xmlns:a16="http://schemas.microsoft.com/office/drawing/2014/main" id="{BA467E0D-012D-D790-CB70-BEC1631670F9}"/>
              </a:ext>
            </a:extLst>
          </p:cNvPr>
          <p:cNvSpPr txBox="1"/>
          <p:nvPr/>
        </p:nvSpPr>
        <p:spPr>
          <a:xfrm>
            <a:off x="6934746" y="3534243"/>
            <a:ext cx="2256879" cy="954107"/>
          </a:xfrm>
          <a:prstGeom prst="rect">
            <a:avLst/>
          </a:prstGeom>
          <a:noFill/>
        </p:spPr>
        <p:txBody>
          <a:bodyPr wrap="square" rtlCol="0">
            <a:spAutoFit/>
          </a:bodyPr>
          <a:lstStyle/>
          <a:p>
            <a:r>
              <a:rPr lang="en-US" sz="1400" dirty="0">
                <a:solidFill>
                  <a:srgbClr val="FF0000"/>
                </a:solidFill>
              </a:rPr>
              <a:t>Give as much detail as possible here, especially if you are not leaving your name or contact info!</a:t>
            </a:r>
          </a:p>
        </p:txBody>
      </p:sp>
      <p:sp>
        <p:nvSpPr>
          <p:cNvPr id="48" name="TextBox 47">
            <a:extLst>
              <a:ext uri="{FF2B5EF4-FFF2-40B4-BE49-F238E27FC236}">
                <a16:creationId xmlns:a16="http://schemas.microsoft.com/office/drawing/2014/main" id="{B83E3436-35C1-423A-B523-6ECC80C1CA70}"/>
              </a:ext>
            </a:extLst>
          </p:cNvPr>
          <p:cNvSpPr txBox="1"/>
          <p:nvPr/>
        </p:nvSpPr>
        <p:spPr>
          <a:xfrm>
            <a:off x="6943813" y="5601318"/>
            <a:ext cx="1903007" cy="738664"/>
          </a:xfrm>
          <a:prstGeom prst="rect">
            <a:avLst/>
          </a:prstGeom>
          <a:noFill/>
        </p:spPr>
        <p:txBody>
          <a:bodyPr wrap="square" rtlCol="0">
            <a:spAutoFit/>
          </a:bodyPr>
          <a:lstStyle/>
          <a:p>
            <a:r>
              <a:rPr lang="en-US" sz="1400" dirty="0">
                <a:solidFill>
                  <a:srgbClr val="FF0000"/>
                </a:solidFill>
              </a:rPr>
              <a:t>Include screenshots, photos, or short videos if you have them.</a:t>
            </a:r>
          </a:p>
        </p:txBody>
      </p:sp>
    </p:spTree>
    <p:extLst>
      <p:ext uri="{BB962C8B-B14F-4D97-AF65-F5344CB8AC3E}">
        <p14:creationId xmlns:p14="http://schemas.microsoft.com/office/powerpoint/2010/main" val="3954018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idx="4294967295"/>
          </p:nvPr>
        </p:nvSpPr>
        <p:spPr>
          <a:xfrm>
            <a:off x="396240" y="252564"/>
            <a:ext cx="10058400" cy="862338"/>
          </a:xfrm>
        </p:spPr>
        <p:txBody>
          <a:bodyPr vert="horz" lIns="91440" tIns="45720" rIns="91440" bIns="45720" rtlCol="0" anchor="b">
            <a:normAutofit fontScale="90000"/>
          </a:bodyPr>
          <a:lstStyle/>
          <a:p>
            <a:r>
              <a:rPr lang="en-US" sz="5100" dirty="0">
                <a:solidFill>
                  <a:schemeClr val="accent1"/>
                </a:solidFill>
                <a:latin typeface="Aharoni" panose="02010803020104030203" pitchFamily="2" charset="-79"/>
                <a:cs typeface="Aharoni" panose="02010803020104030203" pitchFamily="2" charset="-79"/>
              </a:rPr>
              <a:t>Using the SafeOregon Mobile App</a:t>
            </a:r>
          </a:p>
        </p:txBody>
      </p:sp>
      <p:pic>
        <p:nvPicPr>
          <p:cNvPr id="6" name="Content Placeholder 5" descr="Graphical user interface, application&#10;&#10;AI-generated content may be incorrect.">
            <a:extLst>
              <a:ext uri="{FF2B5EF4-FFF2-40B4-BE49-F238E27FC236}">
                <a16:creationId xmlns:a16="http://schemas.microsoft.com/office/drawing/2014/main" id="{1502C1C8-A2E6-61E4-BBFD-29587F288CA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43576" y="1395983"/>
            <a:ext cx="2214231" cy="4556155"/>
          </a:xfrm>
        </p:spPr>
      </p:pic>
      <p:pic>
        <p:nvPicPr>
          <p:cNvPr id="4" name="Picture 3">
            <a:extLst>
              <a:ext uri="{FF2B5EF4-FFF2-40B4-BE49-F238E27FC236}">
                <a16:creationId xmlns:a16="http://schemas.microsoft.com/office/drawing/2014/main" id="{066055DC-5986-DAB9-5454-A481DCC9E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pic>
        <p:nvPicPr>
          <p:cNvPr id="9" name="Picture 8" descr="Graphical user interface, application&#10;&#10;AI-generated content may be incorrect.">
            <a:extLst>
              <a:ext uri="{FF2B5EF4-FFF2-40B4-BE49-F238E27FC236}">
                <a16:creationId xmlns:a16="http://schemas.microsoft.com/office/drawing/2014/main" id="{836193A6-DB38-7BA4-03CD-42D917D9A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496" y="1392728"/>
            <a:ext cx="2214231" cy="4554108"/>
          </a:xfrm>
          <a:prstGeom prst="rect">
            <a:avLst/>
          </a:prstGeom>
        </p:spPr>
      </p:pic>
      <p:pic>
        <p:nvPicPr>
          <p:cNvPr id="14" name="Picture 13" descr="Text&#10;&#10;AI-generated content may be incorrect.">
            <a:extLst>
              <a:ext uri="{FF2B5EF4-FFF2-40B4-BE49-F238E27FC236}">
                <a16:creationId xmlns:a16="http://schemas.microsoft.com/office/drawing/2014/main" id="{3698994E-E555-BAA4-283B-B3D8915C2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8826" y="1392727"/>
            <a:ext cx="2214232" cy="4556248"/>
          </a:xfrm>
          <a:prstGeom prst="rect">
            <a:avLst/>
          </a:prstGeom>
        </p:spPr>
      </p:pic>
      <p:pic>
        <p:nvPicPr>
          <p:cNvPr id="16" name="Picture 15" descr="Graphical user interface, text, application&#10;&#10;AI-generated content may be incorrect.">
            <a:extLst>
              <a:ext uri="{FF2B5EF4-FFF2-40B4-BE49-F238E27FC236}">
                <a16:creationId xmlns:a16="http://schemas.microsoft.com/office/drawing/2014/main" id="{F53D3A87-22A8-9B6B-606D-AE15736115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8769" y="1390588"/>
            <a:ext cx="2214232" cy="4556248"/>
          </a:xfrm>
          <a:prstGeom prst="rect">
            <a:avLst/>
          </a:prstGeom>
        </p:spPr>
      </p:pic>
      <p:pic>
        <p:nvPicPr>
          <p:cNvPr id="28" name="Picture 27" descr="A picture containing graphical user interface&#10;&#10;AI-generated content may be incorrect.">
            <a:extLst>
              <a:ext uri="{FF2B5EF4-FFF2-40B4-BE49-F238E27FC236}">
                <a16:creationId xmlns:a16="http://schemas.microsoft.com/office/drawing/2014/main" id="{88085F0F-4D1A-DDCE-FB55-BF3D8689A2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8884" y="1392727"/>
            <a:ext cx="2214231" cy="4554109"/>
          </a:xfrm>
          <a:prstGeom prst="rect">
            <a:avLst/>
          </a:prstGeom>
        </p:spPr>
      </p:pic>
      <p:pic>
        <p:nvPicPr>
          <p:cNvPr id="31" name="Picture 30" descr="A picture containing shape&#10;&#10;AI-generated content may be incorrect.">
            <a:extLst>
              <a:ext uri="{FF2B5EF4-FFF2-40B4-BE49-F238E27FC236}">
                <a16:creationId xmlns:a16="http://schemas.microsoft.com/office/drawing/2014/main" id="{C96B7E04-57B7-286F-F473-5024E7DE1D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1427" y="103338"/>
            <a:ext cx="1191404" cy="1209524"/>
          </a:xfrm>
          <a:prstGeom prst="rect">
            <a:avLst/>
          </a:prstGeom>
        </p:spPr>
      </p:pic>
    </p:spTree>
    <p:extLst>
      <p:ext uri="{BB962C8B-B14F-4D97-AF65-F5344CB8AC3E}">
        <p14:creationId xmlns:p14="http://schemas.microsoft.com/office/powerpoint/2010/main" val="49606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p:txBody>
          <a:bodyPr>
            <a:normAutofit/>
          </a:bodyPr>
          <a:lstStyle/>
          <a:p>
            <a:r>
              <a:rPr lang="en-US" sz="5400" dirty="0">
                <a:solidFill>
                  <a:srgbClr val="0E3068"/>
                </a:solidFill>
                <a:latin typeface="Aharoni" panose="02010803020104030203" pitchFamily="2" charset="-79"/>
                <a:cs typeface="Aharoni" panose="02010803020104030203" pitchFamily="2" charset="-79"/>
              </a:rPr>
              <a:t>Learning Objectives (HS)</a:t>
            </a:r>
            <a:endParaRPr lang="en-US" sz="5400" dirty="0"/>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791634" y="4842235"/>
            <a:ext cx="10608732" cy="1450757"/>
          </a:xfrm>
        </p:spPr>
        <p:txBody>
          <a:bodyPr>
            <a:normAutofit lnSpcReduction="10000"/>
          </a:bodyPr>
          <a:lstStyle/>
          <a:p>
            <a:pPr>
              <a:buFont typeface="Arial" panose="020B0604020202020204" pitchFamily="34" charset="0"/>
              <a:buChar char="•"/>
            </a:pPr>
            <a:r>
              <a:rPr lang="en-US" sz="1200" b="0" i="0" dirty="0">
                <a:effectLst/>
              </a:rPr>
              <a:t>HS.SEM.6 Describe the signs and symptoms of mental health challenges, including the warning signs of suicide, self-harm, eating disorders and disordered eating, and other unsafe behaviors.</a:t>
            </a:r>
          </a:p>
          <a:p>
            <a:pPr>
              <a:buFont typeface="Arial" panose="020B0604020202020204" pitchFamily="34" charset="0"/>
              <a:buChar char="•"/>
            </a:pPr>
            <a:r>
              <a:rPr lang="en-US" sz="1200" b="0" i="0" dirty="0">
                <a:effectLst/>
              </a:rPr>
              <a:t>HS.SFA.7 Evaluate strategies for using social media safely, legally, and respectfully.</a:t>
            </a:r>
          </a:p>
          <a:p>
            <a:pPr>
              <a:buFont typeface="Arial" panose="020B0604020202020204" pitchFamily="34" charset="0"/>
              <a:buChar char="•"/>
            </a:pPr>
            <a:r>
              <a:rPr lang="en-US" sz="1200" b="0" i="0" dirty="0">
                <a:effectLst/>
              </a:rPr>
              <a:t>HS.HRVP.9 Model how to be an upstander by addressing hurtful comments, addressing concepts of intent, impact, and repair.</a:t>
            </a:r>
          </a:p>
          <a:p>
            <a:pPr>
              <a:buFont typeface="Arial" panose="020B0604020202020204" pitchFamily="34" charset="0"/>
              <a:buChar char="•"/>
            </a:pPr>
            <a:r>
              <a:rPr lang="en-US" sz="1200" b="0" i="0" dirty="0">
                <a:effectLst/>
              </a:rPr>
              <a:t>HS.SEM.8 Advocate for safer school communities to prevent bullying and violence and improve mental health.</a:t>
            </a:r>
            <a:endParaRPr lang="en-US" sz="1200" dirty="0"/>
          </a:p>
          <a:p>
            <a:endParaRPr lang="en-US" dirty="0"/>
          </a:p>
        </p:txBody>
      </p:sp>
      <p:pic>
        <p:nvPicPr>
          <p:cNvPr id="3" name="Picture 2" descr="Boy and girl walking along sidewalk">
            <a:extLst>
              <a:ext uri="{FF2B5EF4-FFF2-40B4-BE49-F238E27FC236}">
                <a16:creationId xmlns:a16="http://schemas.microsoft.com/office/drawing/2014/main" id="{9539AB05-500C-72C3-919E-2F138348E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4198" y="2213412"/>
            <a:ext cx="2924337" cy="1949558"/>
          </a:xfrm>
          <a:prstGeom prst="rect">
            <a:avLst/>
          </a:prstGeom>
          <a:ln w="38100">
            <a:solidFill>
              <a:srgbClr val="0E3068"/>
            </a:solidFill>
          </a:ln>
        </p:spPr>
      </p:pic>
      <p:pic>
        <p:nvPicPr>
          <p:cNvPr id="4" name="Picture 3">
            <a:extLst>
              <a:ext uri="{FF2B5EF4-FFF2-40B4-BE49-F238E27FC236}">
                <a16:creationId xmlns:a16="http://schemas.microsoft.com/office/drawing/2014/main" id="{7791F3ED-7BCE-97DC-679D-AB4938A9D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graphicFrame>
        <p:nvGraphicFramePr>
          <p:cNvPr id="10" name="TextBox 1">
            <a:extLst>
              <a:ext uri="{FF2B5EF4-FFF2-40B4-BE49-F238E27FC236}">
                <a16:creationId xmlns:a16="http://schemas.microsoft.com/office/drawing/2014/main" id="{30E52EA3-8600-7B94-6F25-B826B9275879}"/>
              </a:ext>
            </a:extLst>
          </p:cNvPr>
          <p:cNvGraphicFramePr/>
          <p:nvPr>
            <p:extLst>
              <p:ext uri="{D42A27DB-BD31-4B8C-83A1-F6EECF244321}">
                <p14:modId xmlns:p14="http://schemas.microsoft.com/office/powerpoint/2010/main" val="324209670"/>
              </p:ext>
            </p:extLst>
          </p:nvPr>
        </p:nvGraphicFramePr>
        <p:xfrm>
          <a:off x="791634" y="2009737"/>
          <a:ext cx="8042564" cy="26832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6743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idx="4294967295"/>
          </p:nvPr>
        </p:nvSpPr>
        <p:spPr>
          <a:xfrm>
            <a:off x="460375" y="287339"/>
            <a:ext cx="10058400" cy="695642"/>
          </a:xfrm>
        </p:spPr>
        <p:txBody>
          <a:bodyPr>
            <a:normAutofit fontScale="90000"/>
          </a:bodyPr>
          <a:lstStyle/>
          <a:p>
            <a:r>
              <a:rPr lang="en-US" dirty="0">
                <a:solidFill>
                  <a:schemeClr val="accent1"/>
                </a:solidFill>
                <a:latin typeface="Aharoni" panose="02010803020104030203" pitchFamily="2" charset="-79"/>
                <a:cs typeface="Aharoni" panose="02010803020104030203" pitchFamily="2" charset="-79"/>
              </a:rPr>
              <a:t>Additional Resources</a:t>
            </a:r>
            <a:endParaRPr lang="en-US" dirty="0">
              <a:solidFill>
                <a:schemeClr val="accent1"/>
              </a:solidFill>
            </a:endParaRPr>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4294967295"/>
          </p:nvPr>
        </p:nvSpPr>
        <p:spPr>
          <a:xfrm>
            <a:off x="460374" y="1203442"/>
            <a:ext cx="11731625" cy="5176212"/>
          </a:xfrm>
        </p:spPr>
        <p:txBody>
          <a:bodyPr>
            <a:noAutofit/>
          </a:bodyPr>
          <a:lstStyle/>
          <a:p>
            <a:pPr algn="l" fontAlgn="base">
              <a:lnSpc>
                <a:spcPct val="110000"/>
              </a:lnSpc>
              <a:spcBef>
                <a:spcPts val="0"/>
              </a:spcBef>
              <a:spcAft>
                <a:spcPts val="0"/>
              </a:spcAft>
            </a:pPr>
            <a:r>
              <a:rPr lang="en-US" sz="1400" b="1" i="0" u="sng" dirty="0">
                <a:solidFill>
                  <a:srgbClr val="19B1CF"/>
                </a:solidFill>
                <a:effectLst/>
                <a:latin typeface="Montserrat" panose="00000500000000000000" pitchFamily="2" charset="0"/>
                <a:hlinkClick r:id="rId2">
                  <a:extLst>
                    <a:ext uri="{A12FA001-AC4F-418D-AE19-62706E023703}">
                      <ahyp:hlinkClr xmlns:ahyp="http://schemas.microsoft.com/office/drawing/2018/hyperlinkcolor" val="tx"/>
                    </a:ext>
                  </a:extLst>
                </a:hlinkClick>
              </a:rPr>
              <a:t>988 Suicide and Crisis Lifeline</a:t>
            </a:r>
            <a:r>
              <a:rPr lang="en-US" sz="1400" b="1" i="0" dirty="0">
                <a:solidFill>
                  <a:srgbClr val="19B1CF"/>
                </a:solidFill>
                <a:effectLst/>
                <a:latin typeface="Montserrat" panose="00000500000000000000" pitchFamily="2" charset="0"/>
              </a:rPr>
              <a:t>  </a:t>
            </a:r>
            <a:r>
              <a:rPr lang="en-US" sz="1400" i="1" dirty="0">
                <a:solidFill>
                  <a:schemeClr val="tx1"/>
                </a:solidFill>
                <a:effectLst/>
                <a:latin typeface="Montserrat" panose="00000500000000000000" pitchFamily="2" charset="0"/>
              </a:rPr>
              <a:t>Available 24 hours a day</a:t>
            </a:r>
            <a:endParaRPr lang="en-US" sz="1400" i="1" u="sng" dirty="0">
              <a:solidFill>
                <a:schemeClr val="tx1"/>
              </a:solidFill>
              <a:latin typeface="Montserrat" panose="00000500000000000000" pitchFamily="2" charset="0"/>
            </a:endParaRPr>
          </a:p>
          <a:p>
            <a:pPr lvl="1" fontAlgn="base">
              <a:lnSpc>
                <a:spcPct val="110000"/>
              </a:lnSpc>
              <a:spcBef>
                <a:spcPts val="0"/>
              </a:spcBef>
              <a:spcAft>
                <a:spcPts val="0"/>
              </a:spcAft>
            </a:pPr>
            <a:r>
              <a:rPr lang="en-US" sz="1400" b="1" i="0" dirty="0">
                <a:effectLst/>
                <a:latin typeface="Montserrat" panose="00000500000000000000" pitchFamily="2" charset="0"/>
              </a:rPr>
              <a:t>Call/Text 9-8-8</a:t>
            </a:r>
            <a:r>
              <a:rPr lang="en-US" sz="1400" dirty="0">
                <a:latin typeface="Montserrat" panose="00000500000000000000" pitchFamily="2" charset="0"/>
              </a:rPr>
              <a:t>  </a:t>
            </a:r>
            <a:r>
              <a:rPr lang="en-US" sz="1400" b="1" dirty="0">
                <a:latin typeface="Montserrat" panose="00000500000000000000" pitchFamily="2" charset="0"/>
              </a:rPr>
              <a:t>| </a:t>
            </a:r>
            <a:r>
              <a:rPr lang="en-US" sz="1400" b="1" i="0" dirty="0">
                <a:effectLst/>
                <a:latin typeface="Montserrat" panose="00000500000000000000" pitchFamily="2" charset="0"/>
              </a:rPr>
              <a:t>Online chat available</a:t>
            </a:r>
            <a:r>
              <a:rPr lang="en-US" sz="1400" i="0" dirty="0">
                <a:effectLst/>
                <a:latin typeface="Montserrat" panose="00000500000000000000" pitchFamily="2" charset="0"/>
              </a:rPr>
              <a:t> </a:t>
            </a:r>
            <a:r>
              <a:rPr lang="en-US" sz="1400" b="1" i="0" dirty="0">
                <a:effectLst/>
                <a:latin typeface="Montserrat" panose="00000500000000000000" pitchFamily="2" charset="0"/>
              </a:rPr>
              <a:t>at </a:t>
            </a:r>
            <a:r>
              <a:rPr lang="en-US" sz="1400" b="0" i="0" dirty="0">
                <a:effectLst/>
                <a:latin typeface="Montserrat" panose="00000500000000000000" pitchFamily="2" charset="0"/>
                <a:hlinkClick r:id="rId3"/>
              </a:rPr>
              <a:t>https://chat.988lifeline.org/</a:t>
            </a:r>
            <a:endParaRPr lang="en-US" sz="1400" b="0" i="0" dirty="0">
              <a:effectLst/>
              <a:latin typeface="Montserrat" panose="00000500000000000000" pitchFamily="2" charset="0"/>
            </a:endParaRPr>
          </a:p>
          <a:p>
            <a:pPr algn="l" fontAlgn="base">
              <a:lnSpc>
                <a:spcPct val="110000"/>
              </a:lnSpc>
              <a:spcBef>
                <a:spcPts val="0"/>
              </a:spcBef>
              <a:spcAft>
                <a:spcPts val="0"/>
              </a:spcAft>
            </a:pPr>
            <a:endParaRPr lang="en-US" sz="1400" b="1" i="0" u="sng" dirty="0">
              <a:solidFill>
                <a:srgbClr val="19B1CF"/>
              </a:solidFill>
              <a:effectLst/>
              <a:latin typeface="Montserrat" panose="00000500000000000000" pitchFamily="2" charset="0"/>
              <a:hlinkClick r:id="rId4">
                <a:extLst>
                  <a:ext uri="{A12FA001-AC4F-418D-AE19-62706E023703}">
                    <ahyp:hlinkClr xmlns:ahyp="http://schemas.microsoft.com/office/drawing/2018/hyperlinkcolor" val="tx"/>
                  </a:ext>
                </a:extLst>
              </a:hlinkClick>
            </a:endParaRPr>
          </a:p>
          <a:p>
            <a:pPr algn="l" fontAlgn="base">
              <a:lnSpc>
                <a:spcPct val="110000"/>
              </a:lnSpc>
              <a:spcBef>
                <a:spcPts val="0"/>
              </a:spcBef>
              <a:spcAft>
                <a:spcPts val="0"/>
              </a:spcAft>
            </a:pPr>
            <a:r>
              <a:rPr lang="en-US" sz="1400" b="1" i="0" u="sng" dirty="0" err="1">
                <a:solidFill>
                  <a:srgbClr val="19B1CF"/>
                </a:solidFill>
                <a:effectLst/>
                <a:latin typeface="Montserrat" panose="00000500000000000000" pitchFamily="2" charset="0"/>
                <a:hlinkClick r:id="rId4">
                  <a:extLst>
                    <a:ext uri="{A12FA001-AC4F-418D-AE19-62706E023703}">
                      <ahyp:hlinkClr xmlns:ahyp="http://schemas.microsoft.com/office/drawing/2018/hyperlinkcolor" val="tx"/>
                    </a:ext>
                  </a:extLst>
                </a:hlinkClick>
              </a:rPr>
              <a:t>Youthline</a:t>
            </a:r>
            <a:r>
              <a:rPr lang="en-US" sz="1400" b="1" i="0" dirty="0">
                <a:solidFill>
                  <a:srgbClr val="19B1CF"/>
                </a:solidFill>
                <a:effectLst/>
                <a:latin typeface="Montserrat" panose="00000500000000000000" pitchFamily="2" charset="0"/>
              </a:rPr>
              <a:t>  </a:t>
            </a:r>
            <a:r>
              <a:rPr lang="en-US" sz="1400" i="1" dirty="0">
                <a:solidFill>
                  <a:schemeClr val="tx1"/>
                </a:solidFill>
                <a:effectLst/>
                <a:latin typeface="Montserrat" panose="00000500000000000000" pitchFamily="2" charset="0"/>
              </a:rPr>
              <a:t>Available 4-10 p.m. daily</a:t>
            </a:r>
            <a:endParaRPr lang="en-US" sz="1400" i="1" u="sng" dirty="0">
              <a:solidFill>
                <a:srgbClr val="19B1CF"/>
              </a:solidFill>
              <a:latin typeface="Montserrat" panose="00000500000000000000" pitchFamily="2" charset="0"/>
            </a:endParaRPr>
          </a:p>
          <a:p>
            <a:pPr lvl="1" fontAlgn="base">
              <a:lnSpc>
                <a:spcPct val="110000"/>
              </a:lnSpc>
              <a:spcBef>
                <a:spcPts val="0"/>
              </a:spcBef>
              <a:spcAft>
                <a:spcPts val="0"/>
              </a:spcAft>
            </a:pPr>
            <a:r>
              <a:rPr lang="en-US" sz="1400" b="1" dirty="0">
                <a:latin typeface="Montserrat" panose="00000500000000000000" pitchFamily="2" charset="0"/>
              </a:rPr>
              <a:t>Call 877.968.8491 | Text ‘teen2teen’ to 839863 | Email</a:t>
            </a:r>
            <a:r>
              <a:rPr lang="en-US" sz="1400" dirty="0">
                <a:latin typeface="Montserrat" panose="00000500000000000000" pitchFamily="2" charset="0"/>
              </a:rPr>
              <a:t> </a:t>
            </a:r>
            <a:r>
              <a:rPr lang="en-US" sz="1400" dirty="0">
                <a:latin typeface="Montserrat" panose="00000500000000000000" pitchFamily="2" charset="0"/>
                <a:hlinkClick r:id="rId5"/>
              </a:rPr>
              <a:t>teen2teen@linesforlife.org</a:t>
            </a:r>
            <a:endParaRPr lang="en-US" sz="1400" dirty="0">
              <a:latin typeface="Montserrat" panose="00000500000000000000" pitchFamily="2" charset="0"/>
            </a:endParaRPr>
          </a:p>
          <a:p>
            <a:pPr lvl="1" fontAlgn="base">
              <a:lnSpc>
                <a:spcPct val="110000"/>
              </a:lnSpc>
              <a:spcBef>
                <a:spcPts val="0"/>
              </a:spcBef>
              <a:spcAft>
                <a:spcPts val="0"/>
              </a:spcAft>
            </a:pPr>
            <a:r>
              <a:rPr lang="en-US" sz="1400" dirty="0">
                <a:latin typeface="Montserrat" panose="00000500000000000000" pitchFamily="2" charset="0"/>
              </a:rPr>
              <a:t>F</a:t>
            </a:r>
            <a:r>
              <a:rPr lang="en-US" sz="1400" b="0" i="0" dirty="0">
                <a:effectLst/>
                <a:latin typeface="Montserrat" panose="00000500000000000000" pitchFamily="2" charset="0"/>
              </a:rPr>
              <a:t>ree, confidential teen-to-teen crisis and help line</a:t>
            </a:r>
            <a:r>
              <a:rPr lang="en-US" sz="1400" dirty="0">
                <a:latin typeface="Montserrat" panose="00000500000000000000" pitchFamily="2" charset="0"/>
              </a:rPr>
              <a:t>.</a:t>
            </a:r>
            <a:r>
              <a:rPr lang="en-US" sz="1400" b="0" i="0" dirty="0">
                <a:effectLst/>
                <a:latin typeface="Montserrat" panose="00000500000000000000" pitchFamily="2" charset="0"/>
              </a:rPr>
              <a:t> No problem is too big or too small</a:t>
            </a:r>
          </a:p>
          <a:p>
            <a:pPr algn="l" fontAlgn="base">
              <a:lnSpc>
                <a:spcPct val="110000"/>
              </a:lnSpc>
              <a:spcBef>
                <a:spcPts val="0"/>
              </a:spcBef>
              <a:spcAft>
                <a:spcPts val="0"/>
              </a:spcAft>
            </a:pPr>
            <a:endParaRPr lang="en-US" sz="1400" b="1" i="0" u="sng" dirty="0">
              <a:solidFill>
                <a:srgbClr val="19B1CF"/>
              </a:solidFill>
              <a:effectLst/>
              <a:latin typeface="Montserrat" panose="00000500000000000000" pitchFamily="2" charset="0"/>
            </a:endParaRPr>
          </a:p>
          <a:p>
            <a:pPr algn="l" fontAlgn="base">
              <a:lnSpc>
                <a:spcPct val="110000"/>
              </a:lnSpc>
              <a:spcBef>
                <a:spcPts val="0"/>
              </a:spcBef>
              <a:spcAft>
                <a:spcPts val="0"/>
              </a:spcAft>
            </a:pPr>
            <a:r>
              <a:rPr lang="en-US" sz="1400" b="1" i="0" u="sng" dirty="0">
                <a:solidFill>
                  <a:srgbClr val="19B1CF"/>
                </a:solidFill>
                <a:effectLst/>
                <a:latin typeface="Montserrat" panose="00000500000000000000" pitchFamily="2" charset="0"/>
              </a:rPr>
              <a:t>Bias Response Hotline</a:t>
            </a:r>
            <a:r>
              <a:rPr lang="en-US" sz="1400" i="0" dirty="0">
                <a:solidFill>
                  <a:schemeClr val="tx1"/>
                </a:solidFill>
                <a:effectLst/>
                <a:latin typeface="Montserrat" panose="00000500000000000000" pitchFamily="2" charset="0"/>
              </a:rPr>
              <a:t>  </a:t>
            </a:r>
            <a:r>
              <a:rPr lang="en-US" sz="1400" i="1" dirty="0">
                <a:solidFill>
                  <a:schemeClr val="tx1"/>
                </a:solidFill>
                <a:effectLst/>
                <a:latin typeface="Montserrat" panose="00000500000000000000" pitchFamily="2" charset="0"/>
              </a:rPr>
              <a:t>Available Monday-Friday from 9 a.m.-5 p.m</a:t>
            </a:r>
            <a:r>
              <a:rPr lang="en-US" sz="1400" i="0" dirty="0">
                <a:solidFill>
                  <a:schemeClr val="tx1"/>
                </a:solidFill>
                <a:effectLst/>
                <a:latin typeface="Montserrat" panose="00000500000000000000" pitchFamily="2" charset="0"/>
              </a:rPr>
              <a:t>. </a:t>
            </a:r>
            <a:endParaRPr lang="en-US" sz="1400" dirty="0">
              <a:solidFill>
                <a:schemeClr val="tx1"/>
              </a:solidFill>
              <a:latin typeface="Montserrat" panose="00000500000000000000" pitchFamily="2" charset="0"/>
            </a:endParaRPr>
          </a:p>
          <a:p>
            <a:pPr lvl="1" fontAlgn="base">
              <a:lnSpc>
                <a:spcPct val="110000"/>
              </a:lnSpc>
              <a:spcBef>
                <a:spcPts val="0"/>
              </a:spcBef>
              <a:spcAft>
                <a:spcPts val="0"/>
              </a:spcAft>
            </a:pPr>
            <a:r>
              <a:rPr lang="en-US" sz="1400" b="1" dirty="0">
                <a:latin typeface="Montserrat" panose="00000500000000000000" pitchFamily="2" charset="0"/>
              </a:rPr>
              <a:t>Call 1-844-924-BIAS (2427)   |  Online reporting form at </a:t>
            </a:r>
            <a:r>
              <a:rPr lang="en-US" sz="1400" u="sng" dirty="0">
                <a:solidFill>
                  <a:srgbClr val="F2B800"/>
                </a:solidFill>
                <a:latin typeface="Montserrat" panose="00000500000000000000" pitchFamily="2" charset="0"/>
              </a:rPr>
              <a:t>https://justice.oregon.gov/CrimeReporting/</a:t>
            </a:r>
            <a:endParaRPr lang="en-US" sz="1400" dirty="0">
              <a:solidFill>
                <a:srgbClr val="F2B800"/>
              </a:solidFill>
              <a:latin typeface="Montserrat" panose="00000500000000000000" pitchFamily="2" charset="0"/>
            </a:endParaRPr>
          </a:p>
          <a:p>
            <a:pPr lvl="1" fontAlgn="base">
              <a:lnSpc>
                <a:spcPct val="110000"/>
              </a:lnSpc>
              <a:spcBef>
                <a:spcPts val="0"/>
              </a:spcBef>
              <a:spcAft>
                <a:spcPts val="0"/>
              </a:spcAft>
            </a:pPr>
            <a:r>
              <a:rPr lang="en-US" sz="1400" dirty="0">
                <a:latin typeface="Montserrat" panose="00000500000000000000" pitchFamily="2" charset="0"/>
              </a:rPr>
              <a:t>C</a:t>
            </a:r>
            <a:r>
              <a:rPr lang="en-US" sz="1400" b="0" i="0" dirty="0">
                <a:effectLst/>
                <a:latin typeface="Montserrat" panose="00000500000000000000" pitchFamily="2" charset="0"/>
              </a:rPr>
              <a:t>onfidential, </a:t>
            </a:r>
            <a:r>
              <a:rPr lang="en-US" sz="1400" b="0" i="0" u="sng" dirty="0">
                <a:effectLst/>
                <a:latin typeface="Montserrat" panose="00000500000000000000" pitchFamily="2" charset="0"/>
              </a:rPr>
              <a:t>non-emergency</a:t>
            </a:r>
            <a:r>
              <a:rPr lang="en-US" sz="1400" b="0" i="0" dirty="0">
                <a:effectLst/>
                <a:latin typeface="Montserrat" panose="00000500000000000000" pitchFamily="2" charset="0"/>
              </a:rPr>
              <a:t> hotline to report hate crimes, bias incidents, or any targeting based on protected class (race, color, national origin, sexual orientation, gender identity, religion, disability)</a:t>
            </a:r>
          </a:p>
          <a:p>
            <a:pPr lvl="1" fontAlgn="base">
              <a:lnSpc>
                <a:spcPct val="110000"/>
              </a:lnSpc>
              <a:spcBef>
                <a:spcPts val="0"/>
              </a:spcBef>
              <a:spcAft>
                <a:spcPts val="0"/>
              </a:spcAft>
            </a:pPr>
            <a:r>
              <a:rPr lang="en-US" sz="1400" b="0" i="0" dirty="0">
                <a:effectLst/>
                <a:latin typeface="Montserrat" panose="00000500000000000000" pitchFamily="2" charset="0"/>
              </a:rPr>
              <a:t>Will help with support, next step options, and </a:t>
            </a:r>
            <a:r>
              <a:rPr lang="en-US" sz="1400" b="0" i="1" dirty="0">
                <a:effectLst/>
                <a:latin typeface="Montserrat" panose="00000500000000000000" pitchFamily="2" charset="0"/>
              </a:rPr>
              <a:t>reporting to police if you choose</a:t>
            </a:r>
            <a:endParaRPr lang="en-US" sz="1400" b="0" i="0" dirty="0">
              <a:effectLst/>
              <a:latin typeface="Montserrat" panose="00000500000000000000" pitchFamily="2" charset="0"/>
            </a:endParaRPr>
          </a:p>
          <a:p>
            <a:pPr algn="l" fontAlgn="base">
              <a:lnSpc>
                <a:spcPct val="110000"/>
              </a:lnSpc>
              <a:spcBef>
                <a:spcPts val="0"/>
              </a:spcBef>
              <a:spcAft>
                <a:spcPts val="0"/>
              </a:spcAft>
            </a:pPr>
            <a:endParaRPr lang="en-US" sz="1400" b="1" i="0" u="sng" dirty="0">
              <a:solidFill>
                <a:srgbClr val="19B1CF"/>
              </a:solidFill>
              <a:effectLst/>
              <a:latin typeface="Montserrat" panose="00000500000000000000" pitchFamily="2" charset="0"/>
              <a:hlinkClick r:id="rId6">
                <a:extLst>
                  <a:ext uri="{A12FA001-AC4F-418D-AE19-62706E023703}">
                    <ahyp:hlinkClr xmlns:ahyp="http://schemas.microsoft.com/office/drawing/2018/hyperlinkcolor" val="tx"/>
                  </a:ext>
                </a:extLst>
              </a:hlinkClick>
            </a:endParaRPr>
          </a:p>
          <a:p>
            <a:pPr algn="l" fontAlgn="base">
              <a:lnSpc>
                <a:spcPct val="110000"/>
              </a:lnSpc>
              <a:spcBef>
                <a:spcPts val="0"/>
              </a:spcBef>
              <a:spcAft>
                <a:spcPts val="0"/>
              </a:spcAft>
            </a:pPr>
            <a:r>
              <a:rPr lang="en-US" sz="1400" b="1" i="0" u="sng" dirty="0">
                <a:solidFill>
                  <a:srgbClr val="19B1CF"/>
                </a:solidFill>
                <a:effectLst/>
                <a:latin typeface="Montserrat" panose="00000500000000000000" pitchFamily="2" charset="0"/>
                <a:hlinkClick r:id="rId6">
                  <a:extLst>
                    <a:ext uri="{A12FA001-AC4F-418D-AE19-62706E023703}">
                      <ahyp:hlinkClr xmlns:ahyp="http://schemas.microsoft.com/office/drawing/2018/hyperlinkcolor" val="tx"/>
                    </a:ext>
                  </a:extLst>
                </a:hlinkClick>
              </a:rPr>
              <a:t>The Trevor Project</a:t>
            </a:r>
            <a:r>
              <a:rPr lang="en-US" sz="1400" b="1" i="0" dirty="0">
                <a:solidFill>
                  <a:srgbClr val="19B1CF"/>
                </a:solidFill>
                <a:effectLst/>
                <a:latin typeface="Montserrat" panose="00000500000000000000" pitchFamily="2" charset="0"/>
              </a:rPr>
              <a:t>   </a:t>
            </a:r>
            <a:r>
              <a:rPr lang="en-US" sz="1400" i="1" dirty="0">
                <a:solidFill>
                  <a:schemeClr val="tx1"/>
                </a:solidFill>
                <a:effectLst/>
                <a:latin typeface="Montserrat" panose="00000500000000000000" pitchFamily="2" charset="0"/>
              </a:rPr>
              <a:t>Available 24 hours a day</a:t>
            </a:r>
            <a:endParaRPr lang="en-US" sz="1400" i="1" dirty="0">
              <a:solidFill>
                <a:schemeClr val="tx1"/>
              </a:solidFill>
              <a:latin typeface="Montserrat" panose="00000500000000000000" pitchFamily="2" charset="0"/>
            </a:endParaRPr>
          </a:p>
          <a:p>
            <a:pPr lvl="1" fontAlgn="base">
              <a:lnSpc>
                <a:spcPct val="110000"/>
              </a:lnSpc>
              <a:spcBef>
                <a:spcPts val="0"/>
              </a:spcBef>
              <a:spcAft>
                <a:spcPts val="0"/>
              </a:spcAft>
            </a:pPr>
            <a:r>
              <a:rPr lang="en-US" sz="1400" b="1" dirty="0">
                <a:latin typeface="Montserrat" panose="00000500000000000000" pitchFamily="2" charset="0"/>
              </a:rPr>
              <a:t>Call 866-488-7386  | Text ‘START’ to 678-678  |  Online chat available </a:t>
            </a:r>
            <a:r>
              <a:rPr lang="en-US" sz="1400" dirty="0">
                <a:latin typeface="Montserrat" panose="00000500000000000000" pitchFamily="2" charset="0"/>
              </a:rPr>
              <a:t>at </a:t>
            </a:r>
            <a:r>
              <a:rPr lang="en-US" sz="1400" dirty="0">
                <a:latin typeface="Montserrat" panose="00000500000000000000" pitchFamily="2" charset="0"/>
                <a:hlinkClick r:id="rId7"/>
              </a:rPr>
              <a:t>https://www.thetrevorproject.org/get-help/</a:t>
            </a:r>
            <a:r>
              <a:rPr lang="en-US" sz="1400" dirty="0">
                <a:latin typeface="Montserrat" panose="00000500000000000000" pitchFamily="2" charset="0"/>
              </a:rPr>
              <a:t> </a:t>
            </a:r>
          </a:p>
          <a:p>
            <a:pPr lvl="1" fontAlgn="base">
              <a:lnSpc>
                <a:spcPct val="110000"/>
              </a:lnSpc>
              <a:spcBef>
                <a:spcPts val="0"/>
              </a:spcBef>
              <a:spcAft>
                <a:spcPts val="0"/>
              </a:spcAft>
            </a:pPr>
            <a:r>
              <a:rPr lang="en-US" sz="1400" dirty="0">
                <a:latin typeface="Montserrat" panose="00000500000000000000" pitchFamily="2" charset="0"/>
              </a:rPr>
              <a:t>C</a:t>
            </a:r>
            <a:r>
              <a:rPr lang="en-US" sz="1400" b="0" i="0" dirty="0">
                <a:effectLst/>
                <a:latin typeface="Montserrat" panose="00000500000000000000" pitchFamily="2" charset="0"/>
              </a:rPr>
              <a:t>onfidential suicide hotline for LGBTQ youth </a:t>
            </a:r>
          </a:p>
          <a:p>
            <a:pPr lvl="1" fontAlgn="base">
              <a:lnSpc>
                <a:spcPct val="110000"/>
              </a:lnSpc>
              <a:spcBef>
                <a:spcPts val="0"/>
              </a:spcBef>
              <a:spcAft>
                <a:spcPts val="0"/>
              </a:spcAft>
            </a:pPr>
            <a:endParaRPr lang="en-US" sz="1400" dirty="0">
              <a:solidFill>
                <a:schemeClr val="tx1"/>
              </a:solidFill>
              <a:latin typeface="Montserrat" panose="00000500000000000000" pitchFamily="2" charset="0"/>
            </a:endParaRPr>
          </a:p>
          <a:p>
            <a:pPr marL="0" indent="0" fontAlgn="base">
              <a:lnSpc>
                <a:spcPct val="110000"/>
              </a:lnSpc>
              <a:spcBef>
                <a:spcPts val="0"/>
              </a:spcBef>
              <a:spcAft>
                <a:spcPts val="0"/>
              </a:spcAft>
              <a:buNone/>
            </a:pPr>
            <a:r>
              <a:rPr lang="en-US" sz="1400" b="1" dirty="0">
                <a:solidFill>
                  <a:srgbClr val="19B1CF"/>
                </a:solidFill>
                <a:latin typeface="Montserrat" panose="00000500000000000000" pitchFamily="2" charset="0"/>
              </a:rPr>
              <a:t> </a:t>
            </a:r>
            <a:r>
              <a:rPr lang="en-US" sz="1400" b="1" u="sng" dirty="0">
                <a:solidFill>
                  <a:srgbClr val="19B1CF"/>
                </a:solidFill>
                <a:latin typeface="Montserrat" panose="00000500000000000000" pitchFamily="2" charset="0"/>
              </a:rPr>
              <a:t> Take it Down </a:t>
            </a:r>
            <a:r>
              <a:rPr lang="en-US" sz="1400" i="1" dirty="0">
                <a:solidFill>
                  <a:schemeClr val="tx1"/>
                </a:solidFill>
                <a:latin typeface="Montserrat" panose="00000500000000000000" pitchFamily="2" charset="0"/>
              </a:rPr>
              <a:t>Available 24 hours a day, Visit </a:t>
            </a:r>
            <a:r>
              <a:rPr lang="en-US" sz="1400" dirty="0">
                <a:solidFill>
                  <a:schemeClr val="tx1"/>
                </a:solidFill>
                <a:latin typeface="Montserrat" panose="00000500000000000000" pitchFamily="2" charset="0"/>
                <a:hlinkClick r:id="rId8"/>
              </a:rPr>
              <a:t>https://takeitdown.ncmec.org/</a:t>
            </a:r>
            <a:endParaRPr lang="en-US" sz="1400" i="1" dirty="0">
              <a:solidFill>
                <a:schemeClr val="tx1"/>
              </a:solidFill>
              <a:latin typeface="Montserrat" panose="00000500000000000000" pitchFamily="2" charset="0"/>
            </a:endParaRPr>
          </a:p>
          <a:p>
            <a:pPr lvl="1" fontAlgn="base">
              <a:lnSpc>
                <a:spcPct val="110000"/>
              </a:lnSpc>
              <a:spcBef>
                <a:spcPts val="0"/>
              </a:spcBef>
              <a:spcAft>
                <a:spcPts val="0"/>
              </a:spcAft>
              <a:buSzPct val="70000"/>
              <a:buFont typeface="Courier New" panose="02070309020205020404" pitchFamily="49" charset="0"/>
              <a:buChar char="o"/>
            </a:pPr>
            <a:r>
              <a:rPr lang="en-US" sz="1400" dirty="0">
                <a:solidFill>
                  <a:schemeClr val="tx1"/>
                </a:solidFill>
                <a:latin typeface="Montserrat" panose="00000500000000000000" pitchFamily="2" charset="0"/>
              </a:rPr>
              <a:t>Free service to help remove online nude, partially nude, or sexually explicit photos and videos taken before age 18.</a:t>
            </a:r>
          </a:p>
          <a:p>
            <a:pPr lvl="1" fontAlgn="base">
              <a:lnSpc>
                <a:spcPct val="110000"/>
              </a:lnSpc>
              <a:spcBef>
                <a:spcPts val="0"/>
              </a:spcBef>
              <a:spcAft>
                <a:spcPts val="0"/>
              </a:spcAft>
              <a:buSzPct val="70000"/>
              <a:buFont typeface="Courier New" panose="02070309020205020404" pitchFamily="49" charset="0"/>
              <a:buChar char="o"/>
            </a:pPr>
            <a:r>
              <a:rPr lang="en-US" sz="1400" dirty="0" err="1">
                <a:solidFill>
                  <a:schemeClr val="tx1"/>
                </a:solidFill>
                <a:latin typeface="Montserrat" panose="00000500000000000000" pitchFamily="2" charset="0"/>
              </a:rPr>
              <a:t>CyberTipline</a:t>
            </a:r>
            <a:r>
              <a:rPr lang="en-US" sz="1400" dirty="0">
                <a:solidFill>
                  <a:schemeClr val="tx1"/>
                </a:solidFill>
                <a:latin typeface="Montserrat" panose="00000500000000000000" pitchFamily="2" charset="0"/>
              </a:rPr>
              <a:t> to report child sexual exploitation if you or someone you know is a victim. </a:t>
            </a:r>
            <a:r>
              <a:rPr lang="en-US" sz="1400" i="1" dirty="0">
                <a:solidFill>
                  <a:schemeClr val="tx1"/>
                </a:solidFill>
                <a:latin typeface="Montserrat" panose="00000500000000000000" pitchFamily="2" charset="0"/>
              </a:rPr>
              <a:t>1-800-THE-LOST  | </a:t>
            </a:r>
            <a:r>
              <a:rPr lang="en-US" sz="1400" i="1" dirty="0">
                <a:solidFill>
                  <a:schemeClr val="tx1"/>
                </a:solidFill>
                <a:latin typeface="Montserrat" panose="00000500000000000000" pitchFamily="2" charset="0"/>
                <a:hlinkClick r:id="rId9"/>
              </a:rPr>
              <a:t>https://report.cybertip.org/</a:t>
            </a:r>
            <a:r>
              <a:rPr lang="en-US" sz="1400" i="1" dirty="0">
                <a:solidFill>
                  <a:schemeClr val="tx1"/>
                </a:solidFill>
                <a:latin typeface="Montserrat" panose="00000500000000000000" pitchFamily="2" charset="0"/>
              </a:rPr>
              <a:t> </a:t>
            </a:r>
            <a:endParaRPr lang="en-US" sz="1400" dirty="0">
              <a:solidFill>
                <a:schemeClr val="tx1"/>
              </a:solidFill>
              <a:latin typeface="Montserrat" panose="00000500000000000000" pitchFamily="2" charset="0"/>
            </a:endParaRPr>
          </a:p>
          <a:p>
            <a:pPr marL="0" indent="0" fontAlgn="base">
              <a:lnSpc>
                <a:spcPct val="110000"/>
              </a:lnSpc>
              <a:spcBef>
                <a:spcPts val="0"/>
              </a:spcBef>
              <a:spcAft>
                <a:spcPts val="0"/>
              </a:spcAft>
              <a:buNone/>
            </a:pPr>
            <a:endParaRPr lang="en-US" sz="1200" dirty="0">
              <a:solidFill>
                <a:schemeClr val="tx1"/>
              </a:solidFill>
              <a:latin typeface="Montserrat" panose="00000500000000000000" pitchFamily="2" charset="0"/>
            </a:endParaRPr>
          </a:p>
          <a:p>
            <a:pPr marL="0" indent="0">
              <a:lnSpc>
                <a:spcPct val="100000"/>
              </a:lnSpc>
              <a:spcBef>
                <a:spcPts val="0"/>
              </a:spcBef>
              <a:spcAft>
                <a:spcPts val="0"/>
              </a:spcAft>
              <a:buNone/>
            </a:pPr>
            <a:endParaRPr lang="en-US" sz="1200" dirty="0">
              <a:latin typeface="Montserrat" panose="00000500000000000000" pitchFamily="2" charset="0"/>
            </a:endParaRPr>
          </a:p>
          <a:p>
            <a:pPr marL="0" indent="0">
              <a:buNone/>
            </a:pPr>
            <a:endParaRPr lang="en-US" sz="1200" dirty="0">
              <a:latin typeface="Montserrat" panose="00000500000000000000" pitchFamily="2" charset="0"/>
            </a:endParaRPr>
          </a:p>
          <a:p>
            <a:endParaRPr lang="en-US" sz="1600" dirty="0">
              <a:latin typeface="Montserrat" panose="00000500000000000000" pitchFamily="2" charset="0"/>
            </a:endParaRPr>
          </a:p>
        </p:txBody>
      </p:sp>
      <p:pic>
        <p:nvPicPr>
          <p:cNvPr id="9" name="Picture 8" descr="Diagram&#10;&#10;AI-generated content may be incorrect.">
            <a:extLst>
              <a:ext uri="{FF2B5EF4-FFF2-40B4-BE49-F238E27FC236}">
                <a16:creationId xmlns:a16="http://schemas.microsoft.com/office/drawing/2014/main" id="{5A690FE6-6709-8709-07A0-C1E03895B5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49272" y="229893"/>
            <a:ext cx="1726638" cy="1726638"/>
          </a:xfrm>
          <a:prstGeom prst="rect">
            <a:avLst/>
          </a:prstGeom>
        </p:spPr>
      </p:pic>
      <p:pic>
        <p:nvPicPr>
          <p:cNvPr id="4" name="Picture 3">
            <a:extLst>
              <a:ext uri="{FF2B5EF4-FFF2-40B4-BE49-F238E27FC236}">
                <a16:creationId xmlns:a16="http://schemas.microsoft.com/office/drawing/2014/main" id="{066055DC-5986-DAB9-5454-A481DCC9EE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pic>
        <p:nvPicPr>
          <p:cNvPr id="5" name="Picture 4" descr="Text, chat or text message&#10;&#10;AI-generated content may be incorrect.">
            <a:extLst>
              <a:ext uri="{FF2B5EF4-FFF2-40B4-BE49-F238E27FC236}">
                <a16:creationId xmlns:a16="http://schemas.microsoft.com/office/drawing/2014/main" id="{F765A382-B3F5-5D46-0461-8DE78613B5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45312" y="280522"/>
            <a:ext cx="1677284" cy="1503848"/>
          </a:xfrm>
          <a:prstGeom prst="rect">
            <a:avLst/>
          </a:prstGeom>
        </p:spPr>
      </p:pic>
      <p:pic>
        <p:nvPicPr>
          <p:cNvPr id="11" name="Picture 10">
            <a:extLst>
              <a:ext uri="{FF2B5EF4-FFF2-40B4-BE49-F238E27FC236}">
                <a16:creationId xmlns:a16="http://schemas.microsoft.com/office/drawing/2014/main" id="{5A0FF193-E44B-C29B-EA10-5B3F7FFFB951}"/>
              </a:ext>
            </a:extLst>
          </p:cNvPr>
          <p:cNvPicPr>
            <a:picLocks noChangeAspect="1"/>
          </p:cNvPicPr>
          <p:nvPr/>
        </p:nvPicPr>
        <p:blipFill>
          <a:blip r:embed="rId13"/>
          <a:stretch>
            <a:fillRect/>
          </a:stretch>
        </p:blipFill>
        <p:spPr>
          <a:xfrm>
            <a:off x="6135215" y="306237"/>
            <a:ext cx="1844654" cy="897205"/>
          </a:xfrm>
          <a:prstGeom prst="rect">
            <a:avLst/>
          </a:prstGeom>
        </p:spPr>
      </p:pic>
      <p:pic>
        <p:nvPicPr>
          <p:cNvPr id="3" name="Picture 2">
            <a:extLst>
              <a:ext uri="{FF2B5EF4-FFF2-40B4-BE49-F238E27FC236}">
                <a16:creationId xmlns:a16="http://schemas.microsoft.com/office/drawing/2014/main" id="{3DF52754-C11A-AE1C-E4F4-1B24E2A29B0E}"/>
              </a:ext>
            </a:extLst>
          </p:cNvPr>
          <p:cNvPicPr>
            <a:picLocks noChangeAspect="1"/>
          </p:cNvPicPr>
          <p:nvPr/>
        </p:nvPicPr>
        <p:blipFill>
          <a:blip r:embed="rId14"/>
          <a:stretch>
            <a:fillRect/>
          </a:stretch>
        </p:blipFill>
        <p:spPr>
          <a:xfrm>
            <a:off x="8913920" y="2103120"/>
            <a:ext cx="2932580" cy="828773"/>
          </a:xfrm>
          <a:prstGeom prst="rect">
            <a:avLst/>
          </a:prstGeom>
        </p:spPr>
      </p:pic>
    </p:spTree>
    <p:extLst>
      <p:ext uri="{BB962C8B-B14F-4D97-AF65-F5344CB8AC3E}">
        <p14:creationId xmlns:p14="http://schemas.microsoft.com/office/powerpoint/2010/main" val="1261218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latin typeface="Aharoni" panose="02010803020104030203" pitchFamily="2" charset="-79"/>
                <a:cs typeface="Aharoni" panose="02010803020104030203" pitchFamily="2" charset="-79"/>
              </a:rPr>
              <a:t>Poster Activity</a:t>
            </a:r>
            <a:endParaRPr lang="en-US" dirty="0">
              <a:solidFill>
                <a:schemeClr val="accent1"/>
              </a:solidFill>
            </a:endParaRPr>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1097280" y="2066278"/>
            <a:ext cx="6454987" cy="4352278"/>
          </a:xfrm>
        </p:spPr>
        <p:txBody>
          <a:bodyPr>
            <a:normAutofit/>
          </a:bodyPr>
          <a:lstStyle/>
          <a:p>
            <a:r>
              <a:rPr lang="en-US" dirty="0">
                <a:latin typeface="Montserrat" panose="00000500000000000000" pitchFamily="2" charset="0"/>
              </a:rPr>
              <a:t>To advocate for the program and use of SafeOregon at your school, please create a poster to advertise SafeOregon to your classmates.</a:t>
            </a:r>
          </a:p>
          <a:p>
            <a:r>
              <a:rPr lang="en-US" dirty="0">
                <a:latin typeface="Montserrat" panose="00000500000000000000" pitchFamily="2" charset="0"/>
              </a:rPr>
              <a:t>Your poster should include:</a:t>
            </a:r>
          </a:p>
          <a:p>
            <a:pPr lvl="1">
              <a:lnSpc>
                <a:spcPct val="100000"/>
              </a:lnSpc>
            </a:pPr>
            <a:r>
              <a:rPr lang="en-US" dirty="0">
                <a:latin typeface="Montserrat" panose="00000500000000000000" pitchFamily="2" charset="0"/>
              </a:rPr>
              <a:t>A slogan for your poster</a:t>
            </a:r>
          </a:p>
          <a:p>
            <a:pPr lvl="1">
              <a:lnSpc>
                <a:spcPct val="100000"/>
              </a:lnSpc>
            </a:pPr>
            <a:r>
              <a:rPr lang="en-US" dirty="0">
                <a:latin typeface="Montserrat" panose="00000500000000000000" pitchFamily="2" charset="0"/>
              </a:rPr>
              <a:t>‘SafeOregon’ logo prominently displayed</a:t>
            </a:r>
          </a:p>
          <a:p>
            <a:pPr lvl="1">
              <a:lnSpc>
                <a:spcPct val="100000"/>
              </a:lnSpc>
            </a:pPr>
            <a:r>
              <a:rPr lang="en-US" dirty="0">
                <a:latin typeface="Montserrat" panose="00000500000000000000" pitchFamily="2" charset="0"/>
              </a:rPr>
              <a:t>3-4 Tips for using </a:t>
            </a:r>
            <a:r>
              <a:rPr lang="en-US" dirty="0" err="1">
                <a:latin typeface="Montserrat" panose="00000500000000000000" pitchFamily="2" charset="0"/>
              </a:rPr>
              <a:t>SafeOregon</a:t>
            </a:r>
            <a:endParaRPr lang="en-US" dirty="0">
              <a:latin typeface="Montserrat" panose="00000500000000000000" pitchFamily="2" charset="0"/>
            </a:endParaRPr>
          </a:p>
          <a:p>
            <a:pPr lvl="1">
              <a:lnSpc>
                <a:spcPct val="100000"/>
              </a:lnSpc>
            </a:pPr>
            <a:r>
              <a:rPr lang="en-US" dirty="0">
                <a:latin typeface="Montserrat" panose="00000500000000000000" pitchFamily="2" charset="0"/>
              </a:rPr>
              <a:t>An example of when to use SafeOregon</a:t>
            </a:r>
          </a:p>
        </p:txBody>
      </p:sp>
      <p:pic>
        <p:nvPicPr>
          <p:cNvPr id="3" name="Picture 2" descr="Text&#10;&#10;Description automatically generated with low confidence">
            <a:extLst>
              <a:ext uri="{FF2B5EF4-FFF2-40B4-BE49-F238E27FC236}">
                <a16:creationId xmlns:a16="http://schemas.microsoft.com/office/drawing/2014/main" id="{256E213A-307D-25FB-2EFF-0C45F472B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5911" y="402294"/>
            <a:ext cx="3739428" cy="5687344"/>
          </a:xfrm>
          <a:prstGeom prst="rect">
            <a:avLst/>
          </a:prstGeom>
          <a:ln w="38100">
            <a:solidFill>
              <a:srgbClr val="0E3068"/>
            </a:solidFill>
          </a:ln>
        </p:spPr>
      </p:pic>
      <p:pic>
        <p:nvPicPr>
          <p:cNvPr id="4" name="Picture 3">
            <a:extLst>
              <a:ext uri="{FF2B5EF4-FFF2-40B4-BE49-F238E27FC236}">
                <a16:creationId xmlns:a16="http://schemas.microsoft.com/office/drawing/2014/main" id="{0AB44677-1B0C-CC3E-0698-5B6EB55B4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1315794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p:txBody>
          <a:bodyPr>
            <a:normAutofit/>
          </a:bodyPr>
          <a:lstStyle/>
          <a:p>
            <a:r>
              <a:rPr lang="en-US" sz="5400" dirty="0">
                <a:solidFill>
                  <a:schemeClr val="accent1"/>
                </a:solidFill>
                <a:latin typeface="Aharoni" panose="02010803020104030203" pitchFamily="2" charset="-79"/>
                <a:cs typeface="Aharoni" panose="02010803020104030203" pitchFamily="2" charset="-79"/>
              </a:rPr>
              <a:t>Exit Ticket</a:t>
            </a:r>
            <a:endParaRPr lang="en-US" sz="5400" dirty="0">
              <a:solidFill>
                <a:schemeClr val="accent1"/>
              </a:solidFill>
            </a:endParaRPr>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1245870" y="1911743"/>
            <a:ext cx="7716782" cy="4023360"/>
          </a:xfrm>
        </p:spPr>
        <p:txBody>
          <a:bodyPr>
            <a:normAutofit/>
          </a:bodyPr>
          <a:lstStyle/>
          <a:p>
            <a:r>
              <a:rPr lang="en-US" dirty="0">
                <a:solidFill>
                  <a:schemeClr val="tx1"/>
                </a:solidFill>
                <a:latin typeface="Montserrat" panose="00000500000000000000" pitchFamily="2" charset="0"/>
              </a:rPr>
              <a:t>1. Take the Student Survey (four options)</a:t>
            </a:r>
          </a:p>
          <a:p>
            <a:endParaRPr lang="en-US" dirty="0">
              <a:solidFill>
                <a:schemeClr val="tx1"/>
              </a:solidFill>
              <a:latin typeface="Montserrat" panose="00000500000000000000" pitchFamily="2" charset="0"/>
            </a:endParaRPr>
          </a:p>
          <a:p>
            <a:pPr marL="749808" lvl="1" indent="-457200">
              <a:buClr>
                <a:schemeClr val="tx1"/>
              </a:buClr>
              <a:buFont typeface="Wingdings" panose="05000000000000000000" pitchFamily="2" charset="2"/>
              <a:buChar char="Ø"/>
            </a:pPr>
            <a:r>
              <a:rPr lang="en-US" dirty="0">
                <a:solidFill>
                  <a:schemeClr val="tx1"/>
                </a:solidFill>
                <a:latin typeface="Montserrat" panose="00000500000000000000" pitchFamily="2" charset="0"/>
              </a:rPr>
              <a:t>Scan the QR code</a:t>
            </a:r>
          </a:p>
          <a:p>
            <a:pPr marL="749808" lvl="1" indent="-457200">
              <a:buClr>
                <a:schemeClr val="tx1"/>
              </a:buClr>
              <a:buFont typeface="Wingdings" panose="05000000000000000000" pitchFamily="2" charset="2"/>
              <a:buChar char="Ø"/>
            </a:pPr>
            <a:r>
              <a:rPr lang="en-US" dirty="0">
                <a:solidFill>
                  <a:schemeClr val="tx1"/>
                </a:solidFill>
                <a:latin typeface="Montserrat" panose="00000500000000000000" pitchFamily="2" charset="0"/>
              </a:rPr>
              <a:t>On the Web: </a:t>
            </a:r>
            <a:r>
              <a:rPr lang="en-US" dirty="0">
                <a:solidFill>
                  <a:schemeClr val="tx1"/>
                </a:solidFill>
                <a:latin typeface="Montserrat" panose="00000500000000000000" pitchFamily="2" charset="0"/>
                <a:hlinkClick r:id="rId2"/>
              </a:rPr>
              <a:t>https://www.surveymonkey.com/r/6T8RMMK</a:t>
            </a:r>
            <a:r>
              <a:rPr lang="en-US" dirty="0">
                <a:solidFill>
                  <a:schemeClr val="tx1"/>
                </a:solidFill>
                <a:latin typeface="Montserrat" panose="00000500000000000000" pitchFamily="2" charset="0"/>
              </a:rPr>
              <a:t> </a:t>
            </a:r>
          </a:p>
          <a:p>
            <a:pPr marL="749808" lvl="1" indent="-457200">
              <a:buClr>
                <a:schemeClr val="tx1"/>
              </a:buClr>
              <a:buFont typeface="Wingdings" panose="05000000000000000000" pitchFamily="2" charset="2"/>
              <a:buChar char="Ø"/>
            </a:pPr>
            <a:r>
              <a:rPr lang="en-US" dirty="0">
                <a:solidFill>
                  <a:schemeClr val="tx1"/>
                </a:solidFill>
                <a:latin typeface="Montserrat" panose="00000500000000000000" pitchFamily="2" charset="0"/>
              </a:rPr>
              <a:t>Google Forms: </a:t>
            </a:r>
            <a:r>
              <a:rPr lang="en-US" dirty="0">
                <a:solidFill>
                  <a:schemeClr val="tx1"/>
                </a:solidFill>
                <a:latin typeface="Montserrat" panose="00000500000000000000" pitchFamily="2" charset="0"/>
                <a:hlinkClick r:id="rId3"/>
              </a:rPr>
              <a:t>https://forms.gle/gketWKcfYeAy6Va46</a:t>
            </a:r>
            <a:endParaRPr lang="en-US" dirty="0">
              <a:solidFill>
                <a:schemeClr val="tx1"/>
              </a:solidFill>
              <a:latin typeface="Montserrat" panose="00000500000000000000" pitchFamily="2" charset="0"/>
            </a:endParaRPr>
          </a:p>
          <a:p>
            <a:pPr marL="749808" lvl="1" indent="-457200">
              <a:buClr>
                <a:schemeClr val="tx1"/>
              </a:buClr>
              <a:buFont typeface="Wingdings" panose="05000000000000000000" pitchFamily="2" charset="2"/>
              <a:buChar char="Ø"/>
            </a:pPr>
            <a:r>
              <a:rPr lang="en-US" dirty="0">
                <a:solidFill>
                  <a:schemeClr val="tx1"/>
                </a:solidFill>
                <a:latin typeface="Montserrat" panose="00000500000000000000" pitchFamily="2" charset="0"/>
              </a:rPr>
              <a:t>Fill out the paper survey</a:t>
            </a:r>
          </a:p>
          <a:p>
            <a:pPr marL="0" indent="0">
              <a:buClr>
                <a:schemeClr val="tx1"/>
              </a:buClr>
              <a:buNone/>
            </a:pPr>
            <a:endParaRPr lang="en-US" dirty="0">
              <a:solidFill>
                <a:schemeClr val="tx1"/>
              </a:solidFill>
              <a:latin typeface="Montserrat" panose="00000500000000000000" pitchFamily="2" charset="0"/>
            </a:endParaRPr>
          </a:p>
          <a:p>
            <a:pPr marL="0" indent="0">
              <a:buClr>
                <a:schemeClr val="tx1"/>
              </a:buClr>
              <a:buNone/>
            </a:pPr>
            <a:r>
              <a:rPr lang="en-US" dirty="0">
                <a:solidFill>
                  <a:schemeClr val="tx1"/>
                </a:solidFill>
                <a:latin typeface="Montserrat" panose="00000500000000000000" pitchFamily="2" charset="0"/>
              </a:rPr>
              <a:t>2. Download the SafeOregon App</a:t>
            </a:r>
          </a:p>
        </p:txBody>
      </p:sp>
      <p:pic>
        <p:nvPicPr>
          <p:cNvPr id="2" name="Picture 1">
            <a:extLst>
              <a:ext uri="{FF2B5EF4-FFF2-40B4-BE49-F238E27FC236}">
                <a16:creationId xmlns:a16="http://schemas.microsoft.com/office/drawing/2014/main" id="{5BB7E55B-64BF-3BAB-4B28-5AD78C3A7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pic>
        <p:nvPicPr>
          <p:cNvPr id="4" name="Picture 3">
            <a:extLst>
              <a:ext uri="{FF2B5EF4-FFF2-40B4-BE49-F238E27FC236}">
                <a16:creationId xmlns:a16="http://schemas.microsoft.com/office/drawing/2014/main" id="{EBB9BCD3-B335-51BE-5301-4BDA05798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5785" y="886795"/>
            <a:ext cx="2049895" cy="2049895"/>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A06A646A-F21B-9118-BD68-E7A3344F22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4697" y="3684061"/>
            <a:ext cx="2132069" cy="2164498"/>
          </a:xfrm>
          <a:prstGeom prst="rect">
            <a:avLst/>
          </a:prstGeom>
        </p:spPr>
      </p:pic>
      <p:cxnSp>
        <p:nvCxnSpPr>
          <p:cNvPr id="6" name="Straight Arrow Connector 5">
            <a:extLst>
              <a:ext uri="{FF2B5EF4-FFF2-40B4-BE49-F238E27FC236}">
                <a16:creationId xmlns:a16="http://schemas.microsoft.com/office/drawing/2014/main" id="{379C0C06-32BE-C46E-7C88-95C1F9189DE5}"/>
              </a:ext>
            </a:extLst>
          </p:cNvPr>
          <p:cNvCxnSpPr>
            <a:cxnSpLocks/>
          </p:cNvCxnSpPr>
          <p:nvPr/>
        </p:nvCxnSpPr>
        <p:spPr>
          <a:xfrm>
            <a:off x="5695950" y="4766310"/>
            <a:ext cx="3128010" cy="0"/>
          </a:xfrm>
          <a:prstGeom prst="straightConnector1">
            <a:avLst/>
          </a:prstGeom>
          <a:ln w="1270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0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p:txBody>
          <a:bodyPr>
            <a:normAutofit/>
          </a:bodyPr>
          <a:lstStyle/>
          <a:p>
            <a:r>
              <a:rPr lang="en-US" sz="5400" dirty="0">
                <a:solidFill>
                  <a:srgbClr val="0E3068"/>
                </a:solidFill>
                <a:latin typeface="Aharoni" panose="02010803020104030203" pitchFamily="2" charset="-79"/>
                <a:cs typeface="Aharoni" panose="02010803020104030203" pitchFamily="2" charset="-79"/>
              </a:rPr>
              <a:t>Learning Objectives (MS)</a:t>
            </a:r>
            <a:endParaRPr lang="en-US" sz="5400" dirty="0"/>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791634" y="4867395"/>
            <a:ext cx="11020921" cy="1354582"/>
          </a:xfrm>
        </p:spPr>
        <p:txBody>
          <a:bodyPr>
            <a:normAutofit/>
          </a:bodyPr>
          <a:lstStyle/>
          <a:p>
            <a:pPr>
              <a:buFont typeface="Arial" panose="020B0604020202020204" pitchFamily="34" charset="0"/>
              <a:buChar char="•"/>
            </a:pPr>
            <a:r>
              <a:rPr lang="en-US" sz="1200" b="0" i="0" dirty="0">
                <a:effectLst/>
                <a:latin typeface="Calibri" panose="020F0502020204030204" pitchFamily="34" charset="0"/>
              </a:rPr>
              <a:t>7.SEM.3 Identify and discuss causes, symptoms, and impacts of depression, anxiety, including eating disorders and disordered eating, trauma, self-harm, and suicide.</a:t>
            </a:r>
          </a:p>
          <a:p>
            <a:pPr>
              <a:buFont typeface="Arial" panose="020B0604020202020204" pitchFamily="34" charset="0"/>
              <a:buChar char="•"/>
            </a:pPr>
            <a:r>
              <a:rPr lang="en-US" sz="1200" b="0" i="0" dirty="0">
                <a:effectLst/>
                <a:latin typeface="Calibri" panose="020F0502020204030204" pitchFamily="34" charset="0"/>
              </a:rPr>
              <a:t>8.SFA.4 Work cooperatively to create projects that advocate for practices that promote safe and accessible communities.</a:t>
            </a:r>
            <a:endParaRPr lang="en-US" sz="1200" dirty="0">
              <a:latin typeface="Calibri" panose="020F0502020204030204" pitchFamily="34" charset="0"/>
            </a:endParaRPr>
          </a:p>
          <a:p>
            <a:pPr>
              <a:buFont typeface="Arial" panose="020B0604020202020204" pitchFamily="34" charset="0"/>
              <a:buChar char="•"/>
            </a:pPr>
            <a:r>
              <a:rPr lang="en-US" sz="1200" b="0" i="0" dirty="0">
                <a:effectLst/>
                <a:latin typeface="Calibri" panose="020F0502020204030204" pitchFamily="34" charset="0"/>
              </a:rPr>
              <a:t>8.SEM.4 Recognize when professional services are needed for self and others experiencing chronic or serious mental health concerns and traumatic stress, including self-harm, eating disorders and disordered eating, substance use and abuse, and suicidal ideation.</a:t>
            </a:r>
            <a:endParaRPr lang="en-US" sz="1200" dirty="0"/>
          </a:p>
        </p:txBody>
      </p:sp>
      <p:pic>
        <p:nvPicPr>
          <p:cNvPr id="4" name="Picture 3">
            <a:extLst>
              <a:ext uri="{FF2B5EF4-FFF2-40B4-BE49-F238E27FC236}">
                <a16:creationId xmlns:a16="http://schemas.microsoft.com/office/drawing/2014/main" id="{92BC0BC8-47CC-2F74-6151-17A27C3FF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pic>
        <p:nvPicPr>
          <p:cNvPr id="5" name="Picture 4" descr="A group of children sitting at a table&#10;&#10;Description automatically generated with low confidence">
            <a:extLst>
              <a:ext uri="{FF2B5EF4-FFF2-40B4-BE49-F238E27FC236}">
                <a16:creationId xmlns:a16="http://schemas.microsoft.com/office/drawing/2014/main" id="{175B18B6-E1CA-5A24-F2BE-AB7A2AD62F1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34198" y="2343357"/>
            <a:ext cx="2875486" cy="1913149"/>
          </a:xfrm>
          <a:prstGeom prst="rect">
            <a:avLst/>
          </a:prstGeom>
          <a:ln w="38100">
            <a:solidFill>
              <a:srgbClr val="0E3068"/>
            </a:solidFill>
          </a:ln>
        </p:spPr>
      </p:pic>
      <p:graphicFrame>
        <p:nvGraphicFramePr>
          <p:cNvPr id="10" name="TextBox 5">
            <a:extLst>
              <a:ext uri="{FF2B5EF4-FFF2-40B4-BE49-F238E27FC236}">
                <a16:creationId xmlns:a16="http://schemas.microsoft.com/office/drawing/2014/main" id="{254F2C63-B55E-A268-F5E8-DD34CCA5AB43}"/>
              </a:ext>
            </a:extLst>
          </p:cNvPr>
          <p:cNvGraphicFramePr/>
          <p:nvPr>
            <p:extLst>
              <p:ext uri="{D42A27DB-BD31-4B8C-83A1-F6EECF244321}">
                <p14:modId xmlns:p14="http://schemas.microsoft.com/office/powerpoint/2010/main" val="2823207978"/>
              </p:ext>
            </p:extLst>
          </p:nvPr>
        </p:nvGraphicFramePr>
        <p:xfrm>
          <a:off x="791634" y="2009737"/>
          <a:ext cx="8042564" cy="26610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9771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sz="5400" kern="1200" spc="-50" baseline="0" dirty="0">
                <a:solidFill>
                  <a:schemeClr val="tx2"/>
                </a:solidFill>
                <a:latin typeface="Aharoni" panose="02010803020104030203" pitchFamily="2" charset="-79"/>
                <a:cs typeface="Aharoni" panose="02010803020104030203" pitchFamily="2" charset="-79"/>
              </a:rPr>
              <a:t>Disclaimer</a:t>
            </a:r>
          </a:p>
        </p:txBody>
      </p:sp>
      <p:pic>
        <p:nvPicPr>
          <p:cNvPr id="10" name="Picture 9" descr="Large and small hands holding red heart">
            <a:extLst>
              <a:ext uri="{FF2B5EF4-FFF2-40B4-BE49-F238E27FC236}">
                <a16:creationId xmlns:a16="http://schemas.microsoft.com/office/drawing/2014/main" id="{67C153D9-176D-197E-491F-A77AD8060586}"/>
              </a:ext>
            </a:extLst>
          </p:cNvPr>
          <p:cNvPicPr>
            <a:picLocks noChangeAspect="1"/>
          </p:cNvPicPr>
          <p:nvPr/>
        </p:nvPicPr>
        <p:blipFill>
          <a:blip r:embed="rId2">
            <a:extLst>
              <a:ext uri="{28A0092B-C50C-407E-A947-70E740481C1C}">
                <a14:useLocalDpi xmlns:a14="http://schemas.microsoft.com/office/drawing/2010/main" val="0"/>
              </a:ext>
            </a:extLst>
          </a:blip>
          <a:srcRect l="9684" r="52209"/>
          <a:stretch/>
        </p:blipFill>
        <p:spPr>
          <a:xfrm>
            <a:off x="20" y="-12128"/>
            <a:ext cx="4654276" cy="6870127"/>
          </a:xfrm>
          <a:prstGeom prst="rect">
            <a:avLst/>
          </a:prstGeom>
        </p:spPr>
      </p:pic>
      <p:cxnSp>
        <p:nvCxnSpPr>
          <p:cNvPr id="19" name="Straight Connector 1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9AE758F-C582-72D1-259F-0BF6231E229F}"/>
              </a:ext>
            </a:extLst>
          </p:cNvPr>
          <p:cNvSpPr txBox="1"/>
          <p:nvPr/>
        </p:nvSpPr>
        <p:spPr>
          <a:xfrm>
            <a:off x="5181601" y="2198914"/>
            <a:ext cx="6368142" cy="3670180"/>
          </a:xfrm>
          <a:prstGeom prst="rect">
            <a:avLst/>
          </a:prstGeom>
        </p:spPr>
        <p:txBody>
          <a:bodyPr vert="horz" lIns="0" tIns="45720" rIns="0" bIns="45720" rtlCol="0">
            <a:normAutofit/>
          </a:bodyPr>
          <a:lstStyle/>
          <a:p>
            <a:pPr marL="342900" indent="-342900" defTabSz="914400">
              <a:lnSpc>
                <a:spcPct val="90000"/>
              </a:lnSpc>
              <a:spcAft>
                <a:spcPts val="600"/>
              </a:spcAft>
              <a:buClr>
                <a:schemeClr val="accent1"/>
              </a:buClr>
              <a:buFont typeface="Arial" panose="020B0604020202020204" pitchFamily="34" charset="0"/>
              <a:buChar char="•"/>
            </a:pPr>
            <a:r>
              <a:rPr lang="en-US" sz="2000" dirty="0">
                <a:solidFill>
                  <a:schemeClr val="tx1">
                    <a:lumMod val="75000"/>
                    <a:lumOff val="25000"/>
                  </a:schemeClr>
                </a:solidFill>
                <a:latin typeface="Montserrat" panose="00000500000000000000" pitchFamily="2" charset="0"/>
              </a:rPr>
              <a:t>During this lesson, we will be discussing sensitive topics like violence, self harm, bullying, and drug and alcohol abuse.</a:t>
            </a:r>
          </a:p>
          <a:p>
            <a:pPr marL="342900" indent="-342900" defTabSz="914400">
              <a:lnSpc>
                <a:spcPct val="90000"/>
              </a:lnSpc>
              <a:spcAft>
                <a:spcPts val="600"/>
              </a:spcAft>
              <a:buClr>
                <a:schemeClr val="accent1"/>
              </a:buClr>
              <a:buFont typeface="Arial" panose="020B0604020202020204" pitchFamily="34" charset="0"/>
              <a:buChar char="•"/>
            </a:pPr>
            <a:endParaRPr lang="en-US" sz="2000" dirty="0">
              <a:solidFill>
                <a:schemeClr val="tx1">
                  <a:lumMod val="75000"/>
                  <a:lumOff val="25000"/>
                </a:schemeClr>
              </a:solidFill>
              <a:latin typeface="Montserrat" panose="00000500000000000000" pitchFamily="2" charset="0"/>
            </a:endParaRPr>
          </a:p>
          <a:p>
            <a:pPr marL="342900" indent="-342900" defTabSz="914400">
              <a:lnSpc>
                <a:spcPct val="90000"/>
              </a:lnSpc>
              <a:spcAft>
                <a:spcPts val="600"/>
              </a:spcAft>
              <a:buClr>
                <a:schemeClr val="accent1"/>
              </a:buClr>
              <a:buFont typeface="Arial" panose="020B0604020202020204" pitchFamily="34" charset="0"/>
              <a:buChar char="•"/>
            </a:pPr>
            <a:r>
              <a:rPr lang="en-US" sz="2000" dirty="0">
                <a:solidFill>
                  <a:schemeClr val="tx1">
                    <a:lumMod val="75000"/>
                    <a:lumOff val="25000"/>
                  </a:schemeClr>
                </a:solidFill>
                <a:latin typeface="Montserrat" panose="00000500000000000000" pitchFamily="2" charset="0"/>
              </a:rPr>
              <a:t>While these topics may be uncomfortable to talk about, it is necessary for our safety and wellbeing as a community. </a:t>
            </a:r>
          </a:p>
          <a:p>
            <a:pPr marL="342900" indent="-342900" defTabSz="914400">
              <a:lnSpc>
                <a:spcPct val="90000"/>
              </a:lnSpc>
              <a:spcAft>
                <a:spcPts val="600"/>
              </a:spcAft>
              <a:buClr>
                <a:schemeClr val="accent1"/>
              </a:buClr>
              <a:buFont typeface="Arial" panose="020B0604020202020204" pitchFamily="34" charset="0"/>
              <a:buChar char="•"/>
            </a:pPr>
            <a:endParaRPr lang="en-US" sz="2000" dirty="0">
              <a:solidFill>
                <a:schemeClr val="tx1">
                  <a:lumMod val="75000"/>
                  <a:lumOff val="25000"/>
                </a:schemeClr>
              </a:solidFill>
              <a:latin typeface="Montserrat" panose="00000500000000000000" pitchFamily="2" charset="0"/>
            </a:endParaRPr>
          </a:p>
          <a:p>
            <a:pPr marL="342900" indent="-342900" defTabSz="914400">
              <a:lnSpc>
                <a:spcPct val="90000"/>
              </a:lnSpc>
              <a:spcAft>
                <a:spcPts val="600"/>
              </a:spcAft>
              <a:buClr>
                <a:schemeClr val="accent1"/>
              </a:buClr>
              <a:buFont typeface="Arial" panose="020B0604020202020204" pitchFamily="34" charset="0"/>
              <a:buChar char="•"/>
            </a:pPr>
            <a:r>
              <a:rPr lang="en-US" sz="2000" dirty="0">
                <a:solidFill>
                  <a:schemeClr val="tx1">
                    <a:lumMod val="75000"/>
                    <a:lumOff val="25000"/>
                  </a:schemeClr>
                </a:solidFill>
                <a:latin typeface="Montserrat" panose="00000500000000000000" pitchFamily="2" charset="0"/>
              </a:rPr>
              <a:t>If you need a break or would like to talk to someone during or after the lesson, please let someone know.</a:t>
            </a:r>
          </a:p>
        </p:txBody>
      </p:sp>
      <p:pic>
        <p:nvPicPr>
          <p:cNvPr id="4" name="Picture 3">
            <a:extLst>
              <a:ext uri="{FF2B5EF4-FFF2-40B4-BE49-F238E27FC236}">
                <a16:creationId xmlns:a16="http://schemas.microsoft.com/office/drawing/2014/main" id="{92BC0BC8-47CC-2F74-6151-17A27C3FF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48782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latin typeface="Aharoni" panose="02010803020104030203" pitchFamily="2" charset="-79"/>
                <a:cs typeface="Aharoni" panose="02010803020104030203" pitchFamily="2" charset="-79"/>
              </a:rPr>
              <a:t>Warm Up</a:t>
            </a:r>
            <a:endParaRPr lang="en-US" dirty="0">
              <a:solidFill>
                <a:schemeClr val="accent1"/>
              </a:solidFill>
            </a:endParaRPr>
          </a:p>
        </p:txBody>
      </p:sp>
      <p:pic>
        <p:nvPicPr>
          <p:cNvPr id="3" name="Picture 2">
            <a:extLst>
              <a:ext uri="{FF2B5EF4-FFF2-40B4-BE49-F238E27FC236}">
                <a16:creationId xmlns:a16="http://schemas.microsoft.com/office/drawing/2014/main" id="{4524F737-7986-4D41-7C11-D51283162A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750" r="19637"/>
          <a:stretch>
            <a:fillRect/>
          </a:stretch>
        </p:blipFill>
        <p:spPr>
          <a:xfrm>
            <a:off x="8020570" y="1916318"/>
            <a:ext cx="3135109" cy="3471012"/>
          </a:xfrm>
          <a:prstGeom prst="rect">
            <a:avLst/>
          </a:prstGeom>
        </p:spPr>
      </p:pic>
      <p:pic>
        <p:nvPicPr>
          <p:cNvPr id="4" name="Picture 3">
            <a:extLst>
              <a:ext uri="{FF2B5EF4-FFF2-40B4-BE49-F238E27FC236}">
                <a16:creationId xmlns:a16="http://schemas.microsoft.com/office/drawing/2014/main" id="{445F5F71-7B29-F3F9-8EF9-974FA30B2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graphicFrame>
        <p:nvGraphicFramePr>
          <p:cNvPr id="19" name="Content Placeholder 7">
            <a:extLst>
              <a:ext uri="{FF2B5EF4-FFF2-40B4-BE49-F238E27FC236}">
                <a16:creationId xmlns:a16="http://schemas.microsoft.com/office/drawing/2014/main" id="{70EFA35E-158F-5D7C-5386-3797C32EB133}"/>
              </a:ext>
            </a:extLst>
          </p:cNvPr>
          <p:cNvGraphicFramePr>
            <a:graphicFrameLocks noGrp="1"/>
          </p:cNvGraphicFramePr>
          <p:nvPr>
            <p:ph idx="1"/>
            <p:extLst>
              <p:ext uri="{D42A27DB-BD31-4B8C-83A1-F6EECF244321}">
                <p14:modId xmlns:p14="http://schemas.microsoft.com/office/powerpoint/2010/main" val="2853515097"/>
              </p:ext>
            </p:extLst>
          </p:nvPr>
        </p:nvGraphicFramePr>
        <p:xfrm>
          <a:off x="1211580" y="1916318"/>
          <a:ext cx="6454987" cy="4023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8158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5181601" y="-201695"/>
            <a:ext cx="6501413" cy="1450757"/>
          </a:xfrm>
        </p:spPr>
        <p:txBody>
          <a:bodyPr>
            <a:normAutofit/>
          </a:bodyPr>
          <a:lstStyle/>
          <a:p>
            <a:r>
              <a:rPr lang="en-US" dirty="0">
                <a:solidFill>
                  <a:srgbClr val="0E3068"/>
                </a:solidFill>
                <a:latin typeface="Aharoni" panose="02010803020104030203" pitchFamily="2" charset="-79"/>
                <a:cs typeface="Aharoni" panose="02010803020104030203" pitchFamily="2" charset="-79"/>
              </a:rPr>
              <a:t>Important Vocabulary</a:t>
            </a:r>
            <a:endParaRPr lang="en-US" dirty="0">
              <a:solidFill>
                <a:srgbClr val="0E3068"/>
              </a:solidFill>
            </a:endParaRPr>
          </a:p>
        </p:txBody>
      </p:sp>
      <p:pic>
        <p:nvPicPr>
          <p:cNvPr id="2" name="Picture 1" descr="Teenage girl sleeping in bed">
            <a:extLst>
              <a:ext uri="{FF2B5EF4-FFF2-40B4-BE49-F238E27FC236}">
                <a16:creationId xmlns:a16="http://schemas.microsoft.com/office/drawing/2014/main" id="{BA1BEB21-479A-65CF-5CFE-572657A30333}"/>
              </a:ext>
            </a:extLst>
          </p:cNvPr>
          <p:cNvPicPr>
            <a:picLocks noChangeAspect="1"/>
          </p:cNvPicPr>
          <p:nvPr/>
        </p:nvPicPr>
        <p:blipFill>
          <a:blip r:embed="rId3">
            <a:extLst>
              <a:ext uri="{28A0092B-C50C-407E-A947-70E740481C1C}">
                <a14:useLocalDpi xmlns:a14="http://schemas.microsoft.com/office/drawing/2010/main" val="0"/>
              </a:ext>
            </a:extLst>
          </a:blip>
          <a:srcRect l="40017" r="14762" b="1"/>
          <a:stretch/>
        </p:blipFill>
        <p:spPr>
          <a:xfrm>
            <a:off x="20" y="-12128"/>
            <a:ext cx="4654276" cy="6870127"/>
          </a:xfrm>
          <a:prstGeom prst="rect">
            <a:avLst/>
          </a:prstGeom>
        </p:spPr>
      </p:pic>
      <p:cxnSp>
        <p:nvCxnSpPr>
          <p:cNvPr id="17" name="Straight Connector 16">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F57E57-CBAA-92D7-BA48-E5D4A37F4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
        <p:nvSpPr>
          <p:cNvPr id="4" name="Rectangle 3">
            <a:extLst>
              <a:ext uri="{FF2B5EF4-FFF2-40B4-BE49-F238E27FC236}">
                <a16:creationId xmlns:a16="http://schemas.microsoft.com/office/drawing/2014/main" id="{BD411C46-E8DC-0CEB-754D-155CA1E18EEC}"/>
              </a:ext>
            </a:extLst>
          </p:cNvPr>
          <p:cNvSpPr/>
          <p:nvPr/>
        </p:nvSpPr>
        <p:spPr>
          <a:xfrm>
            <a:off x="5188889" y="2085703"/>
            <a:ext cx="6269414" cy="886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5287617" y="1450165"/>
            <a:ext cx="6368142" cy="5055601"/>
          </a:xfrm>
        </p:spPr>
        <p:txBody>
          <a:bodyPr>
            <a:normAutofit lnSpcReduction="10000"/>
          </a:bodyPr>
          <a:lstStyle/>
          <a:p>
            <a:pPr>
              <a:spcAft>
                <a:spcPts val="1200"/>
              </a:spcAft>
            </a:pPr>
            <a:r>
              <a:rPr lang="en-US" sz="1600" b="1" dirty="0">
                <a:solidFill>
                  <a:schemeClr val="tx1"/>
                </a:solidFill>
                <a:latin typeface="Montserrat" panose="00000500000000000000" pitchFamily="2" charset="0"/>
              </a:rPr>
              <a:t>Bullying</a:t>
            </a:r>
            <a:r>
              <a:rPr lang="en-US" sz="1600" dirty="0">
                <a:solidFill>
                  <a:schemeClr val="tx1"/>
                </a:solidFill>
                <a:latin typeface="Montserrat" panose="00000500000000000000" pitchFamily="2" charset="0"/>
              </a:rPr>
              <a:t>- </a:t>
            </a:r>
            <a:r>
              <a:rPr lang="en-US" sz="1600" i="0" dirty="0">
                <a:solidFill>
                  <a:schemeClr val="tx1"/>
                </a:solidFill>
                <a:effectLst/>
                <a:latin typeface="Montserrat" panose="00000500000000000000" pitchFamily="2" charset="0"/>
              </a:rPr>
              <a:t>repetitive, intentional hurting of one person or group by another person or group, where the relationship involves an imbalance of power. Can happen in person, or online (cyberbullying).</a:t>
            </a:r>
            <a:endParaRPr lang="en-US" sz="1600" dirty="0">
              <a:solidFill>
                <a:schemeClr val="tx1"/>
              </a:solidFill>
              <a:latin typeface="Montserrat" panose="00000500000000000000" pitchFamily="2" charset="0"/>
            </a:endParaRPr>
          </a:p>
          <a:p>
            <a:pPr>
              <a:spcAft>
                <a:spcPts val="1200"/>
              </a:spcAft>
            </a:pPr>
            <a:r>
              <a:rPr lang="en-US" sz="1600" b="1" dirty="0">
                <a:solidFill>
                  <a:schemeClr val="tx1"/>
                </a:solidFill>
                <a:latin typeface="Montserrat" panose="00000500000000000000" pitchFamily="2" charset="0"/>
              </a:rPr>
              <a:t>Suicide</a:t>
            </a:r>
            <a:r>
              <a:rPr lang="en-US" sz="1600" dirty="0">
                <a:solidFill>
                  <a:schemeClr val="tx1"/>
                </a:solidFill>
                <a:latin typeface="Montserrat" panose="00000500000000000000" pitchFamily="2" charset="0"/>
              </a:rPr>
              <a:t>- </a:t>
            </a:r>
            <a:r>
              <a:rPr lang="en-US" sz="1600" i="0" dirty="0">
                <a:solidFill>
                  <a:schemeClr val="tx1"/>
                </a:solidFill>
                <a:effectLst/>
                <a:latin typeface="Montserrat" panose="00000500000000000000" pitchFamily="2" charset="0"/>
              </a:rPr>
              <a:t>the act or an instance of ending one's own life voluntarily and intentionally.</a:t>
            </a:r>
            <a:endParaRPr lang="en-US" sz="1600" dirty="0">
              <a:solidFill>
                <a:schemeClr val="tx1"/>
              </a:solidFill>
              <a:latin typeface="Montserrat" panose="00000500000000000000" pitchFamily="2" charset="0"/>
            </a:endParaRPr>
          </a:p>
          <a:p>
            <a:pPr>
              <a:spcAft>
                <a:spcPts val="1200"/>
              </a:spcAft>
            </a:pPr>
            <a:r>
              <a:rPr lang="en-US" sz="1600" b="1" dirty="0">
                <a:solidFill>
                  <a:schemeClr val="tx1"/>
                </a:solidFill>
                <a:latin typeface="Montserrat" panose="00000500000000000000" pitchFamily="2" charset="0"/>
              </a:rPr>
              <a:t>Suicidal Ideation</a:t>
            </a:r>
            <a:r>
              <a:rPr lang="en-US" sz="1600" dirty="0">
                <a:solidFill>
                  <a:schemeClr val="tx1"/>
                </a:solidFill>
                <a:latin typeface="Montserrat" panose="00000500000000000000" pitchFamily="2" charset="0"/>
              </a:rPr>
              <a:t>- </a:t>
            </a:r>
            <a:r>
              <a:rPr lang="en-US" sz="1600" i="0" dirty="0">
                <a:solidFill>
                  <a:schemeClr val="tx1"/>
                </a:solidFill>
                <a:effectLst/>
                <a:latin typeface="Montserrat" panose="00000500000000000000" pitchFamily="2" charset="0"/>
              </a:rPr>
              <a:t>think about, consider or feel preoccupied with the idea of death and suicide.</a:t>
            </a:r>
            <a:endParaRPr lang="en-US" sz="1600" dirty="0">
              <a:solidFill>
                <a:schemeClr val="tx1"/>
              </a:solidFill>
              <a:latin typeface="Montserrat" panose="00000500000000000000" pitchFamily="2" charset="0"/>
            </a:endParaRPr>
          </a:p>
          <a:p>
            <a:pPr>
              <a:spcAft>
                <a:spcPts val="1200"/>
              </a:spcAft>
            </a:pPr>
            <a:r>
              <a:rPr lang="en-US" sz="1600" b="1" dirty="0">
                <a:solidFill>
                  <a:schemeClr val="tx1"/>
                </a:solidFill>
                <a:latin typeface="Montserrat" panose="00000500000000000000" pitchFamily="2" charset="0"/>
              </a:rPr>
              <a:t>Self harm</a:t>
            </a:r>
            <a:r>
              <a:rPr lang="en-US" sz="1600" dirty="0">
                <a:solidFill>
                  <a:schemeClr val="tx1"/>
                </a:solidFill>
                <a:latin typeface="Montserrat" panose="00000500000000000000" pitchFamily="2" charset="0"/>
              </a:rPr>
              <a:t>- </a:t>
            </a:r>
            <a:r>
              <a:rPr lang="en-US" sz="1600" i="0" dirty="0">
                <a:solidFill>
                  <a:schemeClr val="tx1"/>
                </a:solidFill>
                <a:effectLst/>
                <a:latin typeface="Montserrat" panose="00000500000000000000" pitchFamily="2" charset="0"/>
              </a:rPr>
              <a:t>when a person hurts their own body on purpose.</a:t>
            </a:r>
            <a:endParaRPr lang="en-US" sz="1600" dirty="0">
              <a:solidFill>
                <a:schemeClr val="tx1"/>
              </a:solidFill>
              <a:latin typeface="Montserrat" panose="00000500000000000000" pitchFamily="2" charset="0"/>
            </a:endParaRPr>
          </a:p>
          <a:p>
            <a:pPr>
              <a:spcAft>
                <a:spcPts val="1200"/>
              </a:spcAft>
            </a:pPr>
            <a:r>
              <a:rPr lang="en-US" sz="1600" b="1" dirty="0">
                <a:solidFill>
                  <a:schemeClr val="tx1"/>
                </a:solidFill>
                <a:latin typeface="Montserrat" panose="00000500000000000000" pitchFamily="2" charset="0"/>
              </a:rPr>
              <a:t>Gun violence</a:t>
            </a:r>
            <a:r>
              <a:rPr lang="en-US" sz="1600" dirty="0">
                <a:solidFill>
                  <a:schemeClr val="tx1"/>
                </a:solidFill>
                <a:latin typeface="Montserrat" panose="00000500000000000000" pitchFamily="2" charset="0"/>
              </a:rPr>
              <a:t>- </a:t>
            </a:r>
            <a:r>
              <a:rPr lang="en-US" sz="1600" i="0" dirty="0">
                <a:solidFill>
                  <a:schemeClr val="tx1"/>
                </a:solidFill>
                <a:effectLst/>
                <a:latin typeface="Montserrat" panose="00000500000000000000" pitchFamily="2" charset="0"/>
              </a:rPr>
              <a:t>violence against a person committed with the use of a firearm which includes homicide, violent crime, attempted suicide, suicide, and unintentional death and injury.</a:t>
            </a:r>
            <a:endParaRPr lang="en-US" sz="1600" dirty="0">
              <a:solidFill>
                <a:schemeClr val="tx1"/>
              </a:solidFill>
              <a:latin typeface="Montserrat" panose="00000500000000000000" pitchFamily="2" charset="0"/>
            </a:endParaRPr>
          </a:p>
          <a:p>
            <a:pPr>
              <a:spcAft>
                <a:spcPts val="1200"/>
              </a:spcAft>
            </a:pPr>
            <a:r>
              <a:rPr lang="en-US" sz="1600" b="1" dirty="0">
                <a:solidFill>
                  <a:schemeClr val="tx1"/>
                </a:solidFill>
                <a:latin typeface="Montserrat" panose="00000500000000000000" pitchFamily="2" charset="0"/>
              </a:rPr>
              <a:t>School violence</a:t>
            </a:r>
            <a:r>
              <a:rPr lang="en-US" sz="1600" dirty="0">
                <a:solidFill>
                  <a:schemeClr val="tx1"/>
                </a:solidFill>
                <a:latin typeface="Montserrat" panose="00000500000000000000" pitchFamily="2" charset="0"/>
              </a:rPr>
              <a:t>- </a:t>
            </a:r>
            <a:r>
              <a:rPr lang="en-US" sz="1600" i="0" dirty="0">
                <a:solidFill>
                  <a:schemeClr val="tx1"/>
                </a:solidFill>
                <a:effectLst/>
                <a:latin typeface="Montserrat" panose="00000500000000000000" pitchFamily="2" charset="0"/>
              </a:rPr>
              <a:t>violent acts that disrupt learning and have a negative effect on students, schools, and the broader community.</a:t>
            </a:r>
          </a:p>
          <a:p>
            <a:endParaRPr lang="en-US" sz="1400" dirty="0">
              <a:latin typeface="Montserrat" panose="00000500000000000000" pitchFamily="2" charset="0"/>
            </a:endParaRPr>
          </a:p>
        </p:txBody>
      </p:sp>
    </p:spTree>
    <p:extLst>
      <p:ext uri="{BB962C8B-B14F-4D97-AF65-F5344CB8AC3E}">
        <p14:creationId xmlns:p14="http://schemas.microsoft.com/office/powerpoint/2010/main" val="1013157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5181601" y="634946"/>
            <a:ext cx="6368142" cy="1450757"/>
          </a:xfrm>
        </p:spPr>
        <p:txBody>
          <a:bodyPr>
            <a:normAutofit/>
          </a:bodyPr>
          <a:lstStyle/>
          <a:p>
            <a:r>
              <a:rPr lang="en-US" dirty="0">
                <a:solidFill>
                  <a:schemeClr val="accent1"/>
                </a:solidFill>
                <a:latin typeface="Aharoni" panose="02010803020104030203" pitchFamily="2" charset="-79"/>
                <a:cs typeface="Aharoni" panose="02010803020104030203" pitchFamily="2" charset="-79"/>
              </a:rPr>
              <a:t>What is SafeOregon?</a:t>
            </a:r>
            <a:endParaRPr lang="en-US" dirty="0">
              <a:solidFill>
                <a:schemeClr val="accent1"/>
              </a:solidFill>
            </a:endParaRPr>
          </a:p>
        </p:txBody>
      </p:sp>
      <p:pic>
        <p:nvPicPr>
          <p:cNvPr id="3" name="Picture 2" descr="Teenagers walking in town">
            <a:extLst>
              <a:ext uri="{FF2B5EF4-FFF2-40B4-BE49-F238E27FC236}">
                <a16:creationId xmlns:a16="http://schemas.microsoft.com/office/drawing/2014/main" id="{2400EBB1-89A1-B577-3C19-746E87EE6C98}"/>
              </a:ext>
            </a:extLst>
          </p:cNvPr>
          <p:cNvPicPr>
            <a:picLocks noChangeAspect="1"/>
          </p:cNvPicPr>
          <p:nvPr/>
        </p:nvPicPr>
        <p:blipFill>
          <a:blip r:embed="rId2">
            <a:extLst>
              <a:ext uri="{28A0092B-C50C-407E-A947-70E740481C1C}">
                <a14:useLocalDpi xmlns:a14="http://schemas.microsoft.com/office/drawing/2010/main" val="0"/>
              </a:ext>
            </a:extLst>
          </a:blip>
          <a:srcRect l="42264" r="12515" b="1"/>
          <a:stretch>
            <a:fillRect/>
          </a:stretch>
        </p:blipFill>
        <p:spPr>
          <a:xfrm>
            <a:off x="20" y="-12128"/>
            <a:ext cx="4654276" cy="6870127"/>
          </a:xfrm>
          <a:prstGeom prst="rect">
            <a:avLst/>
          </a:prstGeom>
        </p:spPr>
      </p:pic>
      <p:cxnSp>
        <p:nvCxnSpPr>
          <p:cNvPr id="18" name="Straight Connector 1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5181601" y="2198914"/>
            <a:ext cx="6276702" cy="3670180"/>
          </a:xfrm>
        </p:spPr>
        <p:txBody>
          <a:bodyPr>
            <a:normAutofit lnSpcReduction="10000"/>
          </a:bodyPr>
          <a:lstStyle/>
          <a:p>
            <a:pPr>
              <a:lnSpc>
                <a:spcPct val="100000"/>
              </a:lnSpc>
            </a:pPr>
            <a:r>
              <a:rPr lang="en-US" dirty="0">
                <a:latin typeface="Montserrat" panose="00000500000000000000" pitchFamily="2" charset="0"/>
              </a:rPr>
              <a:t>A place to report safety concerns directly to your school - </a:t>
            </a:r>
            <a:r>
              <a:rPr lang="en-US" b="1" dirty="0">
                <a:latin typeface="Montserrat" panose="00000500000000000000" pitchFamily="2" charset="0"/>
              </a:rPr>
              <a:t>confidentially or anonymously</a:t>
            </a:r>
            <a:r>
              <a:rPr lang="en-US" dirty="0">
                <a:latin typeface="Montserrat" panose="00000500000000000000" pitchFamily="2" charset="0"/>
              </a:rPr>
              <a:t>.</a:t>
            </a:r>
            <a:r>
              <a:rPr lang="en-US" b="1" dirty="0">
                <a:latin typeface="Montserrat" panose="00000500000000000000" pitchFamily="2" charset="0"/>
              </a:rPr>
              <a:t> </a:t>
            </a:r>
          </a:p>
          <a:p>
            <a:pPr>
              <a:lnSpc>
                <a:spcPct val="100000"/>
              </a:lnSpc>
            </a:pPr>
            <a:r>
              <a:rPr lang="en-US" dirty="0">
                <a:latin typeface="Montserrat" panose="00000500000000000000" pitchFamily="2" charset="0"/>
              </a:rPr>
              <a:t>Examples of what can be reported to SafeOregon: </a:t>
            </a:r>
          </a:p>
          <a:p>
            <a:pPr>
              <a:lnSpc>
                <a:spcPct val="100000"/>
              </a:lnSpc>
            </a:pPr>
            <a:endParaRPr lang="en-US" dirty="0">
              <a:latin typeface="Montserrat" panose="00000500000000000000" pitchFamily="2" charset="0"/>
            </a:endParaRPr>
          </a:p>
          <a:p>
            <a:pPr lvl="1">
              <a:spcBef>
                <a:spcPts val="0"/>
              </a:spcBef>
              <a:spcAft>
                <a:spcPts val="600"/>
              </a:spcAft>
            </a:pPr>
            <a:r>
              <a:rPr lang="en-US" dirty="0">
                <a:latin typeface="Montserrat" panose="00000500000000000000" pitchFamily="2" charset="0"/>
              </a:rPr>
              <a:t>Bullying and harassment (online and/or in-person).</a:t>
            </a:r>
          </a:p>
          <a:p>
            <a:pPr lvl="1">
              <a:spcBef>
                <a:spcPts val="0"/>
              </a:spcBef>
              <a:spcAft>
                <a:spcPts val="600"/>
              </a:spcAft>
            </a:pPr>
            <a:r>
              <a:rPr lang="en-US" dirty="0">
                <a:latin typeface="Montserrat" panose="00000500000000000000" pitchFamily="2" charset="0"/>
              </a:rPr>
              <a:t>Threats of violence against people.</a:t>
            </a:r>
          </a:p>
          <a:p>
            <a:pPr lvl="1">
              <a:spcBef>
                <a:spcPts val="0"/>
              </a:spcBef>
              <a:spcAft>
                <a:spcPts val="600"/>
              </a:spcAft>
            </a:pPr>
            <a:r>
              <a:rPr lang="en-US" dirty="0">
                <a:latin typeface="Montserrat" panose="00000500000000000000" pitchFamily="2" charset="0"/>
              </a:rPr>
              <a:t>Threats of violence against schools.</a:t>
            </a:r>
          </a:p>
          <a:p>
            <a:pPr lvl="1">
              <a:spcBef>
                <a:spcPts val="0"/>
              </a:spcBef>
              <a:spcAft>
                <a:spcPts val="600"/>
              </a:spcAft>
            </a:pPr>
            <a:r>
              <a:rPr lang="en-US" dirty="0">
                <a:latin typeface="Montserrat" panose="00000500000000000000" pitchFamily="2" charset="0"/>
              </a:rPr>
              <a:t>Drug and alcohol abuse.</a:t>
            </a:r>
          </a:p>
          <a:p>
            <a:pPr lvl="1">
              <a:spcBef>
                <a:spcPts val="0"/>
              </a:spcBef>
              <a:spcAft>
                <a:spcPts val="600"/>
              </a:spcAft>
            </a:pPr>
            <a:r>
              <a:rPr lang="en-US" dirty="0">
                <a:latin typeface="Montserrat" panose="00000500000000000000" pitchFamily="2" charset="0"/>
              </a:rPr>
              <a:t>Self harm or self-destructive behavior.</a:t>
            </a:r>
          </a:p>
          <a:p>
            <a:pPr lvl="1">
              <a:spcBef>
                <a:spcPts val="0"/>
              </a:spcBef>
              <a:spcAft>
                <a:spcPts val="600"/>
              </a:spcAft>
            </a:pPr>
            <a:r>
              <a:rPr lang="en-US" dirty="0">
                <a:latin typeface="Montserrat" panose="00000500000000000000" pitchFamily="2" charset="0"/>
              </a:rPr>
              <a:t>Sexual violence and/or sexual assault.</a:t>
            </a:r>
          </a:p>
        </p:txBody>
      </p:sp>
      <p:pic>
        <p:nvPicPr>
          <p:cNvPr id="9" name="Picture 8">
            <a:extLst>
              <a:ext uri="{FF2B5EF4-FFF2-40B4-BE49-F238E27FC236}">
                <a16:creationId xmlns:a16="http://schemas.microsoft.com/office/drawing/2014/main" id="{DE510BD1-0A21-1B88-81BE-F0A0F947B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76369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p:nvPr>
        </p:nvSpPr>
        <p:spPr>
          <a:xfrm>
            <a:off x="1097279" y="286603"/>
            <a:ext cx="10151745" cy="1450757"/>
          </a:xfrm>
        </p:spPr>
        <p:txBody>
          <a:bodyPr>
            <a:normAutofit/>
          </a:bodyPr>
          <a:lstStyle/>
          <a:p>
            <a:r>
              <a:rPr lang="en-US" dirty="0">
                <a:solidFill>
                  <a:schemeClr val="accent1"/>
                </a:solidFill>
                <a:latin typeface="Aharoni" panose="02010803020104030203" pitchFamily="2" charset="-79"/>
                <a:cs typeface="Aharoni" panose="02010803020104030203" pitchFamily="2" charset="-79"/>
              </a:rPr>
              <a:t>How Does SafeOregon Work?</a:t>
            </a:r>
            <a:endParaRPr lang="en-US" dirty="0">
              <a:solidFill>
                <a:schemeClr val="accent1"/>
              </a:solidFill>
            </a:endParaRPr>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1"/>
          </p:nvPr>
        </p:nvSpPr>
        <p:spPr>
          <a:xfrm>
            <a:off x="1097279" y="1845734"/>
            <a:ext cx="6884671" cy="4023360"/>
          </a:xfrm>
        </p:spPr>
        <p:txBody>
          <a:bodyPr>
            <a:normAutofit/>
          </a:bodyPr>
          <a:lstStyle/>
          <a:p>
            <a:pPr fontAlgn="base">
              <a:spcAft>
                <a:spcPts val="1200"/>
              </a:spcAft>
              <a:buClr>
                <a:srgbClr val="0E3068"/>
              </a:buClr>
              <a:buFont typeface="Wingdings" panose="05000000000000000000" pitchFamily="2" charset="2"/>
              <a:buChar char="§"/>
            </a:pPr>
            <a:r>
              <a:rPr lang="en-US" b="0" i="0" dirty="0">
                <a:effectLst/>
                <a:latin typeface="Montserrat" panose="00000500000000000000" pitchFamily="2" charset="0"/>
              </a:rPr>
              <a:t>Information is submitted by </a:t>
            </a:r>
            <a:r>
              <a:rPr lang="en-US" b="1" i="0" dirty="0">
                <a:effectLst/>
                <a:latin typeface="Montserrat" panose="00000500000000000000" pitchFamily="2" charset="0"/>
              </a:rPr>
              <a:t>email, phone, text, a mobile app or a web portal</a:t>
            </a:r>
            <a:r>
              <a:rPr lang="en-US" b="0" i="0" dirty="0">
                <a:effectLst/>
                <a:latin typeface="Montserrat" panose="00000500000000000000" pitchFamily="2" charset="0"/>
              </a:rPr>
              <a:t>.</a:t>
            </a:r>
          </a:p>
          <a:p>
            <a:pPr fontAlgn="base">
              <a:spcAft>
                <a:spcPts val="1200"/>
              </a:spcAft>
              <a:buClr>
                <a:srgbClr val="0E3068"/>
              </a:buClr>
              <a:buFont typeface="Wingdings" panose="05000000000000000000" pitchFamily="2" charset="2"/>
              <a:buChar char="§"/>
            </a:pPr>
            <a:r>
              <a:rPr lang="en-US" b="0" i="0" dirty="0">
                <a:effectLst/>
                <a:latin typeface="Montserrat" panose="00000500000000000000" pitchFamily="2" charset="0"/>
              </a:rPr>
              <a:t>All tips are received by a </a:t>
            </a:r>
            <a:r>
              <a:rPr lang="en-US" b="1" i="0" dirty="0">
                <a:effectLst/>
                <a:latin typeface="Montserrat" panose="00000500000000000000" pitchFamily="2" charset="0"/>
              </a:rPr>
              <a:t>live person at a call center</a:t>
            </a:r>
            <a:r>
              <a:rPr lang="en-US" b="0" i="0" dirty="0">
                <a:effectLst/>
                <a:latin typeface="Montserrat" panose="00000500000000000000" pitchFamily="2" charset="0"/>
              </a:rPr>
              <a:t>, 24 hours a day, 7 days a week (even on holidays and during school breaks). </a:t>
            </a:r>
          </a:p>
          <a:p>
            <a:pPr fontAlgn="base">
              <a:spcAft>
                <a:spcPts val="1200"/>
              </a:spcAft>
              <a:buClr>
                <a:srgbClr val="0E3068"/>
              </a:buClr>
              <a:buFont typeface="Wingdings" panose="05000000000000000000" pitchFamily="2" charset="2"/>
              <a:buChar char="§"/>
            </a:pPr>
            <a:r>
              <a:rPr lang="en-US" b="0" i="0" dirty="0">
                <a:effectLst/>
                <a:latin typeface="Montserrat" panose="00000500000000000000" pitchFamily="2" charset="0"/>
              </a:rPr>
              <a:t>Tips are quickly </a:t>
            </a:r>
            <a:r>
              <a:rPr lang="en-US" b="1" i="0" dirty="0">
                <a:effectLst/>
                <a:latin typeface="Montserrat" panose="00000500000000000000" pitchFamily="2" charset="0"/>
              </a:rPr>
              <a:t>forwarded to a few </a:t>
            </a:r>
            <a:r>
              <a:rPr lang="en-US" b="1" dirty="0">
                <a:latin typeface="Montserrat" panose="00000500000000000000" pitchFamily="2" charset="0"/>
              </a:rPr>
              <a:t>specially selected school personnel</a:t>
            </a:r>
            <a:r>
              <a:rPr lang="en-US" b="0" i="0" dirty="0">
                <a:effectLst/>
                <a:latin typeface="Montserrat" panose="00000500000000000000" pitchFamily="2" charset="0"/>
              </a:rPr>
              <a:t>. </a:t>
            </a:r>
            <a:endParaRPr lang="en-US" dirty="0">
              <a:latin typeface="Montserrat" panose="00000500000000000000" pitchFamily="2" charset="0"/>
            </a:endParaRPr>
          </a:p>
          <a:p>
            <a:pPr fontAlgn="base">
              <a:spcAft>
                <a:spcPts val="1200"/>
              </a:spcAft>
              <a:buClr>
                <a:srgbClr val="0E3068"/>
              </a:buClr>
              <a:buFont typeface="Wingdings" panose="05000000000000000000" pitchFamily="2" charset="2"/>
              <a:buChar char="§"/>
            </a:pPr>
            <a:r>
              <a:rPr lang="en-US" b="0" i="0" dirty="0">
                <a:effectLst/>
                <a:latin typeface="Montserrat" panose="00000500000000000000" pitchFamily="2" charset="0"/>
              </a:rPr>
              <a:t>If the situation is very serious and needs outside immediate assistance, </a:t>
            </a:r>
            <a:r>
              <a:rPr lang="en-US" b="1" i="0" dirty="0">
                <a:effectLst/>
                <a:latin typeface="Montserrat" panose="00000500000000000000" pitchFamily="2" charset="0"/>
              </a:rPr>
              <a:t>school personnel and/or the call center may contact the local police</a:t>
            </a:r>
            <a:r>
              <a:rPr lang="en-US" b="0" i="0" dirty="0">
                <a:effectLst/>
                <a:latin typeface="Montserrat" panose="00000500000000000000" pitchFamily="2" charset="0"/>
              </a:rPr>
              <a:t>.</a:t>
            </a:r>
          </a:p>
        </p:txBody>
      </p:sp>
      <p:pic>
        <p:nvPicPr>
          <p:cNvPr id="3" name="Picture 2" descr="Group of smiling young people standing on lawn outside brick building, wearing backpacks and tote bag, holding cellphones">
            <a:extLst>
              <a:ext uri="{FF2B5EF4-FFF2-40B4-BE49-F238E27FC236}">
                <a16:creationId xmlns:a16="http://schemas.microsoft.com/office/drawing/2014/main" id="{5AE8EA63-AC48-C30C-5C80-A4D337F9E01A}"/>
              </a:ext>
            </a:extLst>
          </p:cNvPr>
          <p:cNvPicPr>
            <a:picLocks noChangeAspect="1"/>
          </p:cNvPicPr>
          <p:nvPr/>
        </p:nvPicPr>
        <p:blipFill>
          <a:blip r:embed="rId3">
            <a:extLst>
              <a:ext uri="{28A0092B-C50C-407E-A947-70E740481C1C}">
                <a14:useLocalDpi xmlns:a14="http://schemas.microsoft.com/office/drawing/2010/main" val="0"/>
              </a:ext>
            </a:extLst>
          </a:blip>
          <a:srcRect l="25850" r="36043"/>
          <a:stretch/>
        </p:blipFill>
        <p:spPr>
          <a:xfrm>
            <a:off x="8412393" y="1916318"/>
            <a:ext cx="2682328" cy="3959404"/>
          </a:xfrm>
          <a:prstGeom prst="rect">
            <a:avLst/>
          </a:prstGeom>
        </p:spPr>
      </p:pic>
      <p:pic>
        <p:nvPicPr>
          <p:cNvPr id="4" name="Picture 3">
            <a:extLst>
              <a:ext uri="{FF2B5EF4-FFF2-40B4-BE49-F238E27FC236}">
                <a16:creationId xmlns:a16="http://schemas.microsoft.com/office/drawing/2014/main" id="{8B065EF4-31ED-CA58-F34F-B2875DACB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spTree>
    <p:extLst>
      <p:ext uri="{BB962C8B-B14F-4D97-AF65-F5344CB8AC3E}">
        <p14:creationId xmlns:p14="http://schemas.microsoft.com/office/powerpoint/2010/main" val="1317298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BBCF8-D85A-816B-AE1C-177305DB8070}"/>
              </a:ext>
            </a:extLst>
          </p:cNvPr>
          <p:cNvSpPr>
            <a:spLocks noGrp="1"/>
          </p:cNvSpPr>
          <p:nvPr>
            <p:ph type="title" idx="4294967295"/>
          </p:nvPr>
        </p:nvSpPr>
        <p:spPr>
          <a:xfrm>
            <a:off x="889000" y="298304"/>
            <a:ext cx="10058400" cy="1449387"/>
          </a:xfrm>
        </p:spPr>
        <p:txBody>
          <a:bodyPr>
            <a:normAutofit/>
          </a:bodyPr>
          <a:lstStyle/>
          <a:p>
            <a:r>
              <a:rPr lang="en-US" sz="5400" dirty="0">
                <a:solidFill>
                  <a:schemeClr val="accent1"/>
                </a:solidFill>
                <a:latin typeface="Aharoni" panose="02010803020104030203" pitchFamily="2" charset="-79"/>
                <a:cs typeface="Aharoni" panose="02010803020104030203" pitchFamily="2" charset="-79"/>
              </a:rPr>
              <a:t>What SafeOregon ISN’T:</a:t>
            </a:r>
            <a:endParaRPr lang="en-US" sz="5400" dirty="0">
              <a:solidFill>
                <a:schemeClr val="accent1"/>
              </a:solidFill>
            </a:endParaRPr>
          </a:p>
        </p:txBody>
      </p:sp>
      <p:sp>
        <p:nvSpPr>
          <p:cNvPr id="8" name="Content Placeholder 7">
            <a:extLst>
              <a:ext uri="{FF2B5EF4-FFF2-40B4-BE49-F238E27FC236}">
                <a16:creationId xmlns:a16="http://schemas.microsoft.com/office/drawing/2014/main" id="{943B0DDE-6F39-8BF6-092F-F68E004E54B4}"/>
              </a:ext>
            </a:extLst>
          </p:cNvPr>
          <p:cNvSpPr>
            <a:spLocks noGrp="1"/>
          </p:cNvSpPr>
          <p:nvPr>
            <p:ph idx="4294967295"/>
          </p:nvPr>
        </p:nvSpPr>
        <p:spPr>
          <a:xfrm>
            <a:off x="1066800" y="1944688"/>
            <a:ext cx="10058400" cy="4022725"/>
          </a:xfrm>
        </p:spPr>
        <p:txBody>
          <a:bodyPr>
            <a:normAutofit lnSpcReduction="10000"/>
          </a:bodyPr>
          <a:lstStyle/>
          <a:p>
            <a:pPr>
              <a:lnSpc>
                <a:spcPct val="110000"/>
              </a:lnSpc>
              <a:buClr>
                <a:srgbClr val="0E3068"/>
              </a:buClr>
              <a:buFont typeface="Wingdings" panose="05000000000000000000" pitchFamily="2" charset="2"/>
              <a:buChar char="§"/>
            </a:pPr>
            <a:r>
              <a:rPr lang="en-US" dirty="0">
                <a:solidFill>
                  <a:schemeClr val="tx1"/>
                </a:solidFill>
                <a:latin typeface="Montserrat" panose="00000500000000000000" pitchFamily="2" charset="0"/>
              </a:rPr>
              <a:t>A place to complain that you don’t like your teacher.</a:t>
            </a:r>
          </a:p>
          <a:p>
            <a:pPr>
              <a:lnSpc>
                <a:spcPct val="110000"/>
              </a:lnSpc>
              <a:buClr>
                <a:srgbClr val="0E3068"/>
              </a:buClr>
              <a:buFont typeface="Wingdings" panose="05000000000000000000" pitchFamily="2" charset="2"/>
              <a:buChar char="§"/>
            </a:pPr>
            <a:r>
              <a:rPr lang="en-US" dirty="0">
                <a:solidFill>
                  <a:schemeClr val="tx1"/>
                </a:solidFill>
                <a:latin typeface="Montserrat" panose="00000500000000000000" pitchFamily="2" charset="0"/>
              </a:rPr>
              <a:t>A place to report about how cold/hot your classroom is.</a:t>
            </a:r>
          </a:p>
          <a:p>
            <a:pPr>
              <a:lnSpc>
                <a:spcPct val="110000"/>
              </a:lnSpc>
              <a:buClr>
                <a:srgbClr val="0E3068"/>
              </a:buClr>
              <a:buFont typeface="Wingdings" panose="05000000000000000000" pitchFamily="2" charset="2"/>
              <a:buChar char="§"/>
            </a:pPr>
            <a:r>
              <a:rPr lang="en-US" dirty="0">
                <a:solidFill>
                  <a:schemeClr val="tx1"/>
                </a:solidFill>
                <a:latin typeface="Montserrat" panose="00000500000000000000" pitchFamily="2" charset="0"/>
              </a:rPr>
              <a:t>A place to complain about how much homework you are assigned.</a:t>
            </a:r>
          </a:p>
          <a:p>
            <a:pPr>
              <a:lnSpc>
                <a:spcPct val="110000"/>
              </a:lnSpc>
            </a:pPr>
            <a:endParaRPr lang="en-US" dirty="0">
              <a:solidFill>
                <a:schemeClr val="tx1"/>
              </a:solidFill>
              <a:latin typeface="Montserrat" panose="00000500000000000000" pitchFamily="2" charset="0"/>
            </a:endParaRPr>
          </a:p>
          <a:p>
            <a:pPr>
              <a:lnSpc>
                <a:spcPct val="160000"/>
              </a:lnSpc>
            </a:pPr>
            <a:r>
              <a:rPr lang="en-US" dirty="0">
                <a:solidFill>
                  <a:schemeClr val="tx1"/>
                </a:solidFill>
                <a:latin typeface="Montserrat" panose="00000500000000000000" pitchFamily="2" charset="0"/>
              </a:rPr>
              <a:t>A good thing to keep in mind when deciding whether to use SafeOregon to report something is the word </a:t>
            </a:r>
            <a:r>
              <a:rPr lang="en-US" b="1" u="sng" dirty="0">
                <a:solidFill>
                  <a:srgbClr val="19B1CF"/>
                </a:solidFill>
                <a:latin typeface="Montserrat" panose="00000500000000000000" pitchFamily="2" charset="0"/>
              </a:rPr>
              <a:t>Safe</a:t>
            </a:r>
            <a:r>
              <a:rPr lang="en-US" dirty="0">
                <a:solidFill>
                  <a:schemeClr val="tx1"/>
                </a:solidFill>
                <a:latin typeface="Montserrat" panose="00000500000000000000" pitchFamily="2" charset="0"/>
              </a:rPr>
              <a:t>.</a:t>
            </a:r>
            <a:r>
              <a:rPr lang="en-US" b="1" dirty="0">
                <a:solidFill>
                  <a:schemeClr val="tx1"/>
                </a:solidFill>
                <a:latin typeface="Montserrat" panose="00000500000000000000" pitchFamily="2" charset="0"/>
              </a:rPr>
              <a:t> If something is making you feel unsafe at school or your worried about a friend or classmates' safety, it is </a:t>
            </a:r>
            <a:r>
              <a:rPr lang="en-US" b="1" u="sng" dirty="0">
                <a:solidFill>
                  <a:schemeClr val="tx1"/>
                </a:solidFill>
                <a:latin typeface="Montserrat" panose="00000500000000000000" pitchFamily="2" charset="0"/>
              </a:rPr>
              <a:t>definitely </a:t>
            </a:r>
            <a:r>
              <a:rPr lang="en-US" b="1" dirty="0">
                <a:solidFill>
                  <a:schemeClr val="tx1"/>
                </a:solidFill>
                <a:latin typeface="Montserrat" panose="00000500000000000000" pitchFamily="2" charset="0"/>
              </a:rPr>
              <a:t>something you should report</a:t>
            </a:r>
            <a:r>
              <a:rPr lang="en-US" dirty="0">
                <a:solidFill>
                  <a:schemeClr val="tx1"/>
                </a:solidFill>
                <a:latin typeface="Montserrat" panose="00000500000000000000" pitchFamily="2" charset="0"/>
              </a:rPr>
              <a:t>. </a:t>
            </a:r>
          </a:p>
        </p:txBody>
      </p:sp>
      <p:pic>
        <p:nvPicPr>
          <p:cNvPr id="3" name="Picture 2" descr="A picture containing text, sky, outdoor, sign&#10;&#10;Description automatically generated">
            <a:extLst>
              <a:ext uri="{FF2B5EF4-FFF2-40B4-BE49-F238E27FC236}">
                <a16:creationId xmlns:a16="http://schemas.microsoft.com/office/drawing/2014/main" id="{A9B21894-6D4E-13A8-32E3-650C676EFF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48774" y="392174"/>
            <a:ext cx="2200275" cy="1454015"/>
          </a:xfrm>
          <a:prstGeom prst="rect">
            <a:avLst/>
          </a:prstGeom>
          <a:ln w="38100">
            <a:solidFill>
              <a:srgbClr val="0E3068"/>
            </a:solidFill>
          </a:ln>
        </p:spPr>
      </p:pic>
      <p:pic>
        <p:nvPicPr>
          <p:cNvPr id="6" name="Picture 5">
            <a:extLst>
              <a:ext uri="{FF2B5EF4-FFF2-40B4-BE49-F238E27FC236}">
                <a16:creationId xmlns:a16="http://schemas.microsoft.com/office/drawing/2014/main" id="{FCDA78CB-9751-B454-F503-CF9B2F374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76" y="6418556"/>
            <a:ext cx="1771656" cy="436236"/>
          </a:xfrm>
          <a:prstGeom prst="rect">
            <a:avLst/>
          </a:prstGeom>
        </p:spPr>
      </p:pic>
      <p:cxnSp>
        <p:nvCxnSpPr>
          <p:cNvPr id="9" name="Straight Connector 8">
            <a:extLst>
              <a:ext uri="{FF2B5EF4-FFF2-40B4-BE49-F238E27FC236}">
                <a16:creationId xmlns:a16="http://schemas.microsoft.com/office/drawing/2014/main" id="{B5D49893-B55E-38A0-F51E-44B03DEF8A3A}"/>
              </a:ext>
            </a:extLst>
          </p:cNvPr>
          <p:cNvCxnSpPr/>
          <p:nvPr/>
        </p:nvCxnSpPr>
        <p:spPr>
          <a:xfrm>
            <a:off x="2619375" y="3695700"/>
            <a:ext cx="6038850" cy="0"/>
          </a:xfrm>
          <a:prstGeom prst="line">
            <a:avLst/>
          </a:prstGeom>
          <a:ln w="19050" cap="flat" cmpd="sng" algn="ctr">
            <a:solidFill>
              <a:srgbClr val="19B1CF"/>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58734892"/>
      </p:ext>
    </p:extLst>
  </p:cSld>
  <p:clrMapOvr>
    <a:masterClrMapping/>
  </p:clrMapOvr>
</p:sld>
</file>

<file path=ppt/theme/theme1.xml><?xml version="1.0" encoding="utf-8"?>
<a:theme xmlns:a="http://schemas.openxmlformats.org/drawingml/2006/main" name="Retrospect">
  <a:themeElements>
    <a:clrScheme name="SafeOregon">
      <a:dk1>
        <a:sysClr val="windowText" lastClr="000000"/>
      </a:dk1>
      <a:lt1>
        <a:sysClr val="window" lastClr="FFFFFF"/>
      </a:lt1>
      <a:dk2>
        <a:srgbClr val="17406D"/>
      </a:dk2>
      <a:lt2>
        <a:srgbClr val="DBEFF9"/>
      </a:lt2>
      <a:accent1>
        <a:srgbClr val="00435C"/>
      </a:accent1>
      <a:accent2>
        <a:srgbClr val="009EB0"/>
      </a:accent2>
      <a:accent3>
        <a:srgbClr val="0BD0D9"/>
      </a:accent3>
      <a:accent4>
        <a:srgbClr val="52BFD5"/>
      </a:accent4>
      <a:accent5>
        <a:srgbClr val="7FBB49"/>
      </a:accent5>
      <a:accent6>
        <a:srgbClr val="00A651"/>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19662</TotalTime>
  <Words>2377</Words>
  <Application>Microsoft Office PowerPoint</Application>
  <PresentationFormat>Widescreen</PresentationFormat>
  <Paragraphs>192</Paragraphs>
  <Slides>22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Aharoni</vt:lpstr>
      <vt:lpstr>Arial</vt:lpstr>
      <vt:lpstr>Calibri</vt:lpstr>
      <vt:lpstr>Calibri Light</vt:lpstr>
      <vt:lpstr>Courier New</vt:lpstr>
      <vt:lpstr>Montserrat</vt:lpstr>
      <vt:lpstr>Wingdings</vt:lpstr>
      <vt:lpstr>Retrospect</vt:lpstr>
      <vt:lpstr>SafeOregon</vt:lpstr>
      <vt:lpstr>Learning Objectives (HS)</vt:lpstr>
      <vt:lpstr>Learning Objectives (MS)</vt:lpstr>
      <vt:lpstr>Disclaimer</vt:lpstr>
      <vt:lpstr>Warm Up</vt:lpstr>
      <vt:lpstr>Important Vocabulary</vt:lpstr>
      <vt:lpstr>What is SafeOregon?</vt:lpstr>
      <vt:lpstr>How Does SafeOregon Work?</vt:lpstr>
      <vt:lpstr>What SafeOregon ISN’T:</vt:lpstr>
      <vt:lpstr>Recognize the Signs of Danger</vt:lpstr>
      <vt:lpstr>How Many Signs Do You See?</vt:lpstr>
      <vt:lpstr>Take it Seriously. Act Immediately.</vt:lpstr>
      <vt:lpstr>Online Safety</vt:lpstr>
      <vt:lpstr>Talking to a Trusted Adult</vt:lpstr>
      <vt:lpstr>Code of Silence</vt:lpstr>
      <vt:lpstr>How Can You Help?</vt:lpstr>
      <vt:lpstr>Submitting a Tip Through SafeOregon </vt:lpstr>
      <vt:lpstr>Using the SafeOregon Webform</vt:lpstr>
      <vt:lpstr>Using the SafeOregon Mobile App</vt:lpstr>
      <vt:lpstr>Additional Resources</vt:lpstr>
      <vt:lpstr>Poster Activity</vt:lpstr>
      <vt:lpstr>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SafeOregon</dc:title>
  <dc:creator>Steele, Caitlin</dc:creator>
  <cp:lastModifiedBy>Miller, Lisa L</cp:lastModifiedBy>
  <cp:revision>25</cp:revision>
  <dcterms:created xsi:type="dcterms:W3CDTF">2025-01-10T16:15:36Z</dcterms:created>
  <dcterms:modified xsi:type="dcterms:W3CDTF">2025-07-28T16:20:30Z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79da800-79d6-4ccd-a16f-29062c590cac_Enabled">
    <vt:lpwstr>true</vt:lpwstr>
  </property>
  <property fmtid="{D5CDD505-2E9C-101B-9397-08002B2CF9AE}" pid="3" name="MSIP_Label_279da800-79d6-4ccd-a16f-29062c590cac_SetDate">
    <vt:lpwstr>2025-01-10T16:56:44Z</vt:lpwstr>
  </property>
  <property fmtid="{D5CDD505-2E9C-101B-9397-08002B2CF9AE}" pid="4" name="MSIP_Label_279da800-79d6-4ccd-a16f-29062c590cac_Method">
    <vt:lpwstr>Privileged</vt:lpwstr>
  </property>
  <property fmtid="{D5CDD505-2E9C-101B-9397-08002B2CF9AE}" pid="5" name="MSIP_Label_279da800-79d6-4ccd-a16f-29062c590cac_Name">
    <vt:lpwstr>Level 1 - Published (Items)</vt:lpwstr>
  </property>
  <property fmtid="{D5CDD505-2E9C-101B-9397-08002B2CF9AE}" pid="6" name="MSIP_Label_279da800-79d6-4ccd-a16f-29062c590cac_SiteId">
    <vt:lpwstr>776738eb-4f9b-444f-bc33-4dd4e8e1a9b5</vt:lpwstr>
  </property>
  <property fmtid="{D5CDD505-2E9C-101B-9397-08002B2CF9AE}" pid="7" name="MSIP_Label_279da800-79d6-4ccd-a16f-29062c590cac_ActionId">
    <vt:lpwstr>29ee9e03-d5fc-48f5-96c7-0d6e3e87ba1e</vt:lpwstr>
  </property>
  <property fmtid="{D5CDD505-2E9C-101B-9397-08002B2CF9AE}" pid="8" name="MSIP_Label_279da800-79d6-4ccd-a16f-29062c590cac_ContentBits">
    <vt:lpwstr>0</vt:lpwstr>
  </property>
</Properties>
</file>